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Oswald Regular"/>
      <p:regular r:id="rId23"/>
      <p:bold r:id="rId24"/>
    </p:embeddedFont>
    <p:embeddedFont>
      <p:font typeface="Titillium Web"/>
      <p:regular r:id="rId25"/>
      <p:bold r:id="rId26"/>
      <p:italic r:id="rId27"/>
      <p:boldItalic r:id="rId28"/>
    </p:embeddedFont>
    <p:embeddedFont>
      <p:font typeface="Oswald"/>
      <p:regular r:id="rId29"/>
      <p:bold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OswaldRegular-bold.fntdata"/><Relationship Id="rId23" Type="http://schemas.openxmlformats.org/officeDocument/2006/relationships/font" Target="fonts/OswaldRegula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TitilliumWeb-bold.fntdata"/><Relationship Id="rId25" Type="http://schemas.openxmlformats.org/officeDocument/2006/relationships/font" Target="fonts/TitilliumWeb-regular.fntdata"/><Relationship Id="rId28" Type="http://schemas.openxmlformats.org/officeDocument/2006/relationships/font" Target="fonts/TitilliumWeb-boldItalic.fntdata"/><Relationship Id="rId27" Type="http://schemas.openxmlformats.org/officeDocument/2006/relationships/font" Target="fonts/TitilliumWeb-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regular.fntdata"/><Relationship Id="rId30" Type="http://schemas.openxmlformats.org/officeDocument/2006/relationships/font" Target="fonts/Oswald-bold.fntdata"/><Relationship Id="rId11" Type="http://schemas.openxmlformats.org/officeDocument/2006/relationships/slide" Target="slides/slide5.xml"/><Relationship Id="rId33" Type="http://schemas.openxmlformats.org/officeDocument/2006/relationships/font" Target="fonts/CenturyGothic-italic.fntdata"/><Relationship Id="rId10" Type="http://schemas.openxmlformats.org/officeDocument/2006/relationships/slide" Target="slides/slide4.xml"/><Relationship Id="rId32" Type="http://schemas.openxmlformats.org/officeDocument/2006/relationships/font" Target="fonts/CenturyGothic-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3fb4e39d3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83fb4e39d3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NEW Photo.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Opening introductions:</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“Hello and welcome! My name is __</a:t>
            </a:r>
            <a:r>
              <a:rPr lang="en" sz="1200" u="sng">
                <a:solidFill>
                  <a:schemeClr val="dk1"/>
                </a:solidFill>
                <a:latin typeface="Calibri"/>
                <a:ea typeface="Calibri"/>
                <a:cs typeface="Calibri"/>
                <a:sym typeface="Calibri"/>
              </a:rPr>
              <a:t>__ ( ____</a:t>
            </a:r>
            <a:r>
              <a:rPr lang="en" sz="1200">
                <a:solidFill>
                  <a:schemeClr val="dk1"/>
                </a:solidFill>
                <a:latin typeface="Calibri"/>
                <a:ea typeface="Calibri"/>
                <a:cs typeface="Calibri"/>
                <a:sym typeface="Calibri"/>
              </a:rPr>
              <a:t> and I am the </a:t>
            </a:r>
            <a:r>
              <a:rPr lang="en" sz="1200" u="sng">
                <a:solidFill>
                  <a:schemeClr val="dk1"/>
                </a:solidFill>
                <a:latin typeface="Calibri"/>
                <a:ea typeface="Calibri"/>
                <a:cs typeface="Calibri"/>
                <a:sym typeface="Calibri"/>
              </a:rPr>
              <a:t>__(Position/Title)_____</a:t>
            </a:r>
            <a:r>
              <a:rPr lang="en" sz="1200">
                <a:solidFill>
                  <a:schemeClr val="dk1"/>
                </a:solidFill>
                <a:latin typeface="Calibri"/>
                <a:ea typeface="Calibri"/>
                <a:cs typeface="Calibri"/>
                <a:sym typeface="Calibri"/>
              </a:rPr>
              <a:t> for ____(</a:t>
            </a:r>
            <a:r>
              <a:rPr lang="en" sz="1200" u="sng">
                <a:solidFill>
                  <a:schemeClr val="dk1"/>
                </a:solidFill>
                <a:latin typeface="Calibri"/>
                <a:ea typeface="Calibri"/>
                <a:cs typeface="Calibri"/>
                <a:sym typeface="Calibri"/>
              </a:rPr>
              <a:t>Department</a:t>
            </a:r>
            <a:r>
              <a:rPr lang="en" sz="1200">
                <a:solidFill>
                  <a:schemeClr val="dk1"/>
                </a:solidFill>
                <a:latin typeface="Calibri"/>
                <a:ea typeface="Calibri"/>
                <a:cs typeface="Calibri"/>
                <a:sym typeface="Calibri"/>
              </a:rPr>
              <a:t>)_____ here at the Beach. Today I’ll be sharing with you folks what kind of resources our department has to offer your students. As well as discuss how we can work together to ensure your student has the right support to be successful at here at the Beach.</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During the presentation, if at any time you need to get up for any reason and take a break, please be sure to pause so that you do not miss any information! Our presentation will take roughly around 15- 20 minutes.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Write down any questions you have and save them for when we hold our live, online Parent &amp; Family Orientation Zoom calls.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we get started, please have your pen and paper ready to take any notes!”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8" name="Google Shape;98;g83fb4e39d3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83fb4e39d3_2_7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83fb4e39d3_2_7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This video will show you a glimpse of what student involvement looks like at CSULB. Student Life &amp; Developtment (SLD) is the department that oversees the main areas of student inovlevment. ( Student Organizations, Fraternity and Sorority Life, Leadership Programs and Club Sports).</a:t>
            </a:r>
            <a:endParaRPr/>
          </a:p>
        </p:txBody>
      </p:sp>
      <p:sp>
        <p:nvSpPr>
          <p:cNvPr id="501" name="Google Shape;501;g83fb4e39d3_2_78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76ec18b7d7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g76ec18b7d7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playing video, just alluding to it and pointing to it. </a:t>
            </a:r>
            <a:endParaRPr/>
          </a:p>
        </p:txBody>
      </p:sp>
      <p:sp>
        <p:nvSpPr>
          <p:cNvPr id="510" name="Google Shape;510;g76ec18b7d7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Google Shape;516;g83fb4e39d3_2_7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 Breaking Down Beach Sync. </a:t>
            </a:r>
            <a:endParaRPr/>
          </a:p>
        </p:txBody>
      </p:sp>
      <p:sp>
        <p:nvSpPr>
          <p:cNvPr id="517" name="Google Shape;517;g83fb4e39d3_2_7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83fb4e39d3_2_7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 Why student success is a collaborative effort.</a:t>
            </a:r>
            <a:endParaRPr/>
          </a:p>
        </p:txBody>
      </p:sp>
      <p:sp>
        <p:nvSpPr>
          <p:cNvPr id="527" name="Google Shape;527;g83fb4e39d3_2_7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83fb4e39d3_2_78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 FAQS.</a:t>
            </a:r>
            <a:endParaRPr/>
          </a:p>
        </p:txBody>
      </p:sp>
      <p:sp>
        <p:nvSpPr>
          <p:cNvPr id="584" name="Google Shape;584;g83fb4e39d3_2_7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7539968bab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g7539968bab_0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Contact Information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g76ec18b7d7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76ec18b7d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3fb4e39d3_2_38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of Involved. TC</a:t>
            </a:r>
            <a:endParaRPr/>
          </a:p>
        </p:txBody>
      </p:sp>
      <p:sp>
        <p:nvSpPr>
          <p:cNvPr id="106" name="Google Shape;106;g83fb4e39d3_2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83fb4e39d3_2_60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TC. How involvement affects academics.</a:t>
            </a:r>
            <a:endParaRPr/>
          </a:p>
        </p:txBody>
      </p:sp>
      <p:sp>
        <p:nvSpPr>
          <p:cNvPr id="325" name="Google Shape;325;g83fb4e39d3_2_6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83fb4e39d3_2_60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 Work/Career Skills </a:t>
            </a:r>
            <a:endParaRPr/>
          </a:p>
        </p:txBody>
      </p:sp>
      <p:sp>
        <p:nvSpPr>
          <p:cNvPr id="334" name="Google Shape;334;g83fb4e39d3_2_6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83fb4e39d3_2_61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TP</a:t>
            </a:r>
            <a:endParaRPr/>
          </a:p>
        </p:txBody>
      </p:sp>
      <p:sp>
        <p:nvSpPr>
          <p:cNvPr id="343" name="Google Shape;343;g83fb4e39d3_2_6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8473b25a6c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 </a:t>
            </a:r>
            <a:endParaRPr/>
          </a:p>
        </p:txBody>
      </p:sp>
      <p:sp>
        <p:nvSpPr>
          <p:cNvPr id="444" name="Google Shape;444;g8473b25a6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76ec18b7d7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 </a:t>
            </a:r>
            <a:endParaRPr/>
          </a:p>
        </p:txBody>
      </p:sp>
      <p:sp>
        <p:nvSpPr>
          <p:cNvPr id="462" name="Google Shape;462;g76ec18b7d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8473b25a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8473b25a6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JA. Intro and Play video.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Recap after, pass to Trace. </a:t>
            </a:r>
            <a:endParaRPr/>
          </a:p>
        </p:txBody>
      </p:sp>
      <p:sp>
        <p:nvSpPr>
          <p:cNvPr id="478" name="Google Shape;478;g8473b25a6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7539968ba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7539968ba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Areas of Involvement that SLD Oversees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54" name="Shape 54"/>
        <p:cNvGrpSpPr/>
        <p:nvPr/>
      </p:nvGrpSpPr>
      <p:grpSpPr>
        <a:xfrm>
          <a:off x="0" y="0"/>
          <a:ext cx="0" cy="0"/>
          <a:chOff x="0" y="0"/>
          <a:chExt cx="0" cy="0"/>
        </a:xfrm>
      </p:grpSpPr>
      <p:sp>
        <p:nvSpPr>
          <p:cNvPr id="55" name="Google Shape;55;p14"/>
          <p:cNvSpPr/>
          <p:nvPr/>
        </p:nvSpPr>
        <p:spPr>
          <a:xfrm>
            <a:off x="0" y="0"/>
            <a:ext cx="9144000" cy="3745800"/>
          </a:xfrm>
          <a:prstGeom prst="rect">
            <a:avLst/>
          </a:prstGeom>
          <a:solidFill>
            <a:srgbClr val="FFC000">
              <a:alpha val="815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p:nvPr/>
        </p:nvSpPr>
        <p:spPr>
          <a:xfrm>
            <a:off x="579000" y="1920450"/>
            <a:ext cx="54300" cy="1191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7" name="Google Shape;57;p14"/>
          <p:cNvSpPr txBox="1"/>
          <p:nvPr>
            <p:ph type="ctrTitle"/>
          </p:nvPr>
        </p:nvSpPr>
        <p:spPr>
          <a:xfrm>
            <a:off x="685800" y="1915625"/>
            <a:ext cx="5412300" cy="1159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4800"/>
              <a:buNone/>
              <a:defRPr sz="4800">
                <a:solidFill>
                  <a:srgbClr val="FFFFFF"/>
                </a:solidFill>
              </a:defRPr>
            </a:lvl1pPr>
            <a:lvl2pPr lvl="1" rtl="0" algn="l">
              <a:lnSpc>
                <a:spcPct val="100000"/>
              </a:lnSpc>
              <a:spcBef>
                <a:spcPts val="0"/>
              </a:spcBef>
              <a:spcAft>
                <a:spcPts val="0"/>
              </a:spcAft>
              <a:buClr>
                <a:srgbClr val="FFFFFF"/>
              </a:buClr>
              <a:buSzPts val="4800"/>
              <a:buNone/>
              <a:defRPr sz="4800">
                <a:solidFill>
                  <a:srgbClr val="FFFFFF"/>
                </a:solidFill>
              </a:defRPr>
            </a:lvl2pPr>
            <a:lvl3pPr lvl="2" rtl="0" algn="l">
              <a:lnSpc>
                <a:spcPct val="100000"/>
              </a:lnSpc>
              <a:spcBef>
                <a:spcPts val="0"/>
              </a:spcBef>
              <a:spcAft>
                <a:spcPts val="0"/>
              </a:spcAft>
              <a:buClr>
                <a:srgbClr val="FFFFFF"/>
              </a:buClr>
              <a:buSzPts val="4800"/>
              <a:buNone/>
              <a:defRPr sz="4800">
                <a:solidFill>
                  <a:srgbClr val="FFFFFF"/>
                </a:solidFill>
              </a:defRPr>
            </a:lvl3pPr>
            <a:lvl4pPr lvl="3" rtl="0" algn="l">
              <a:lnSpc>
                <a:spcPct val="100000"/>
              </a:lnSpc>
              <a:spcBef>
                <a:spcPts val="0"/>
              </a:spcBef>
              <a:spcAft>
                <a:spcPts val="0"/>
              </a:spcAft>
              <a:buClr>
                <a:srgbClr val="FFFFFF"/>
              </a:buClr>
              <a:buSzPts val="4800"/>
              <a:buNone/>
              <a:defRPr sz="4800">
                <a:solidFill>
                  <a:srgbClr val="FFFFFF"/>
                </a:solidFill>
              </a:defRPr>
            </a:lvl4pPr>
            <a:lvl5pPr lvl="4" rtl="0" algn="l">
              <a:lnSpc>
                <a:spcPct val="100000"/>
              </a:lnSpc>
              <a:spcBef>
                <a:spcPts val="0"/>
              </a:spcBef>
              <a:spcAft>
                <a:spcPts val="0"/>
              </a:spcAft>
              <a:buClr>
                <a:srgbClr val="FFFFFF"/>
              </a:buClr>
              <a:buSzPts val="4800"/>
              <a:buNone/>
              <a:defRPr sz="4800">
                <a:solidFill>
                  <a:srgbClr val="FFFFFF"/>
                </a:solidFill>
              </a:defRPr>
            </a:lvl5pPr>
            <a:lvl6pPr lvl="5" rtl="0" algn="l">
              <a:lnSpc>
                <a:spcPct val="100000"/>
              </a:lnSpc>
              <a:spcBef>
                <a:spcPts val="0"/>
              </a:spcBef>
              <a:spcAft>
                <a:spcPts val="0"/>
              </a:spcAft>
              <a:buClr>
                <a:srgbClr val="FFFFFF"/>
              </a:buClr>
              <a:buSzPts val="4800"/>
              <a:buNone/>
              <a:defRPr sz="4800">
                <a:solidFill>
                  <a:srgbClr val="FFFFFF"/>
                </a:solidFill>
              </a:defRPr>
            </a:lvl6pPr>
            <a:lvl7pPr lvl="6" rtl="0" algn="l">
              <a:lnSpc>
                <a:spcPct val="100000"/>
              </a:lnSpc>
              <a:spcBef>
                <a:spcPts val="0"/>
              </a:spcBef>
              <a:spcAft>
                <a:spcPts val="0"/>
              </a:spcAft>
              <a:buClr>
                <a:srgbClr val="FFFFFF"/>
              </a:buClr>
              <a:buSzPts val="4800"/>
              <a:buNone/>
              <a:defRPr sz="4800">
                <a:solidFill>
                  <a:srgbClr val="FFFFFF"/>
                </a:solidFill>
              </a:defRPr>
            </a:lvl7pPr>
            <a:lvl8pPr lvl="7" rtl="0" algn="l">
              <a:lnSpc>
                <a:spcPct val="100000"/>
              </a:lnSpc>
              <a:spcBef>
                <a:spcPts val="0"/>
              </a:spcBef>
              <a:spcAft>
                <a:spcPts val="0"/>
              </a:spcAft>
              <a:buClr>
                <a:srgbClr val="FFFFFF"/>
              </a:buClr>
              <a:buSzPts val="4800"/>
              <a:buNone/>
              <a:defRPr sz="4800">
                <a:solidFill>
                  <a:srgbClr val="FFFFFF"/>
                </a:solidFill>
              </a:defRPr>
            </a:lvl8pPr>
            <a:lvl9pPr lvl="8" rtl="0" algn="l">
              <a:lnSpc>
                <a:spcPct val="100000"/>
              </a:lnSpc>
              <a:spcBef>
                <a:spcPts val="0"/>
              </a:spcBef>
              <a:spcAft>
                <a:spcPts val="0"/>
              </a:spcAft>
              <a:buClr>
                <a:srgbClr val="FFFFFF"/>
              </a:buClr>
              <a:buSzPts val="4800"/>
              <a:buNone/>
              <a:defRPr sz="48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8" name="Shape 58"/>
        <p:cNvGrpSpPr/>
        <p:nvPr/>
      </p:nvGrpSpPr>
      <p:grpSpPr>
        <a:xfrm>
          <a:off x="0" y="0"/>
          <a:ext cx="0" cy="0"/>
          <a:chOff x="0" y="0"/>
          <a:chExt cx="0" cy="0"/>
        </a:xfrm>
      </p:grpSpPr>
      <p:sp>
        <p:nvSpPr>
          <p:cNvPr id="59" name="Google Shape;59;p15"/>
          <p:cNvSpPr txBox="1"/>
          <p:nvPr>
            <p:ph idx="1" type="body"/>
          </p:nvPr>
        </p:nvSpPr>
        <p:spPr>
          <a:xfrm>
            <a:off x="633300" y="4285675"/>
            <a:ext cx="8053500" cy="519600"/>
          </a:xfrm>
          <a:prstGeom prst="rect">
            <a:avLst/>
          </a:prstGeom>
          <a:noFill/>
          <a:ln>
            <a:noFill/>
          </a:ln>
        </p:spPr>
        <p:txBody>
          <a:bodyPr anchorCtr="0" anchor="t" bIns="91425" lIns="91425" spcFirstLastPara="1" rIns="91425" wrap="square" tIns="91425">
            <a:noAutofit/>
          </a:bodyPr>
          <a:lstStyle>
            <a:lvl1pPr indent="-228600" lvl="0" marL="457200" rtl="0" algn="l">
              <a:lnSpc>
                <a:spcPct val="100000"/>
              </a:lnSpc>
              <a:spcBef>
                <a:spcPts val="360"/>
              </a:spcBef>
              <a:spcAft>
                <a:spcPts val="0"/>
              </a:spcAft>
              <a:buSzPts val="1400"/>
              <a:buNone/>
              <a:defRPr sz="1400"/>
            </a:lvl1pPr>
          </a:lstStyle>
          <a:p/>
        </p:txBody>
      </p:sp>
      <p:sp>
        <p:nvSpPr>
          <p:cNvPr id="60" name="Google Shape;60;p15"/>
          <p:cNvSpPr/>
          <p:nvPr/>
        </p:nvSpPr>
        <p:spPr>
          <a:xfrm>
            <a:off x="579000" y="4467900"/>
            <a:ext cx="54300" cy="6756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9089700" y="0"/>
            <a:ext cx="54300" cy="514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844425" y="422500"/>
            <a:ext cx="32268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l">
              <a:lnSpc>
                <a:spcPct val="100000"/>
              </a:lnSpc>
              <a:spcBef>
                <a:spcPts val="0"/>
              </a:spcBef>
              <a:spcAft>
                <a:spcPts val="0"/>
              </a:spcAft>
              <a:buSzPts val="2600"/>
              <a:buNone/>
              <a:defRPr/>
            </a:lvl2pPr>
            <a:lvl3pPr lvl="2" rtl="0" algn="l">
              <a:lnSpc>
                <a:spcPct val="100000"/>
              </a:lnSpc>
              <a:spcBef>
                <a:spcPts val="0"/>
              </a:spcBef>
              <a:spcAft>
                <a:spcPts val="0"/>
              </a:spcAft>
              <a:buSzPts val="2600"/>
              <a:buNone/>
              <a:defRPr/>
            </a:lvl3pPr>
            <a:lvl4pPr lvl="3" rtl="0" algn="l">
              <a:lnSpc>
                <a:spcPct val="100000"/>
              </a:lnSpc>
              <a:spcBef>
                <a:spcPts val="0"/>
              </a:spcBef>
              <a:spcAft>
                <a:spcPts val="0"/>
              </a:spcAft>
              <a:buSzPts val="2600"/>
              <a:buNone/>
              <a:defRPr/>
            </a:lvl4pPr>
            <a:lvl5pPr lvl="4" rtl="0" algn="l">
              <a:lnSpc>
                <a:spcPct val="100000"/>
              </a:lnSpc>
              <a:spcBef>
                <a:spcPts val="0"/>
              </a:spcBef>
              <a:spcAft>
                <a:spcPts val="0"/>
              </a:spcAft>
              <a:buSzPts val="2600"/>
              <a:buNone/>
              <a:defRPr/>
            </a:lvl5pPr>
            <a:lvl6pPr lvl="5" rtl="0" algn="l">
              <a:lnSpc>
                <a:spcPct val="100000"/>
              </a:lnSpc>
              <a:spcBef>
                <a:spcPts val="0"/>
              </a:spcBef>
              <a:spcAft>
                <a:spcPts val="0"/>
              </a:spcAft>
              <a:buSzPts val="2600"/>
              <a:buNone/>
              <a:defRPr/>
            </a:lvl6pPr>
            <a:lvl7pPr lvl="6" rtl="0" algn="l">
              <a:lnSpc>
                <a:spcPct val="100000"/>
              </a:lnSpc>
              <a:spcBef>
                <a:spcPts val="0"/>
              </a:spcBef>
              <a:spcAft>
                <a:spcPts val="0"/>
              </a:spcAft>
              <a:buSzPts val="2600"/>
              <a:buNone/>
              <a:defRPr/>
            </a:lvl7pPr>
            <a:lvl8pPr lvl="7" rtl="0" algn="l">
              <a:lnSpc>
                <a:spcPct val="100000"/>
              </a:lnSpc>
              <a:spcBef>
                <a:spcPts val="0"/>
              </a:spcBef>
              <a:spcAft>
                <a:spcPts val="0"/>
              </a:spcAft>
              <a:buSzPts val="2600"/>
              <a:buNone/>
              <a:defRPr/>
            </a:lvl8pPr>
            <a:lvl9pPr lvl="8" rtl="0" algn="l">
              <a:lnSpc>
                <a:spcPct val="100000"/>
              </a:lnSpc>
              <a:spcBef>
                <a:spcPts val="0"/>
              </a:spcBef>
              <a:spcAft>
                <a:spcPts val="0"/>
              </a:spcAft>
              <a:buSzPts val="2600"/>
              <a:buNone/>
              <a:defRPr/>
            </a:lvl9pPr>
          </a:lstStyle>
          <a:p/>
        </p:txBody>
      </p:sp>
      <p:sp>
        <p:nvSpPr>
          <p:cNvPr id="65" name="Google Shape;65;p16"/>
          <p:cNvSpPr txBox="1"/>
          <p:nvPr>
            <p:ph idx="1" type="body"/>
          </p:nvPr>
        </p:nvSpPr>
        <p:spPr>
          <a:xfrm>
            <a:off x="844425" y="1586325"/>
            <a:ext cx="5971500" cy="31485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a:lvl1pPr>
            <a:lvl2pPr indent="-342900" lvl="1" marL="914400" rtl="0" algn="l">
              <a:lnSpc>
                <a:spcPct val="100000"/>
              </a:lnSpc>
              <a:spcBef>
                <a:spcPts val="0"/>
              </a:spcBef>
              <a:spcAft>
                <a:spcPts val="0"/>
              </a:spcAft>
              <a:buSzPts val="1800"/>
              <a:buChar char="▫"/>
              <a:defRPr/>
            </a:lvl2pPr>
            <a:lvl3pPr indent="-342900" lvl="2" marL="1371600" rtl="0" algn="l">
              <a:lnSpc>
                <a:spcPct val="100000"/>
              </a:lnSpc>
              <a:spcBef>
                <a:spcPts val="0"/>
              </a:spcBef>
              <a:spcAft>
                <a:spcPts val="0"/>
              </a:spcAft>
              <a:buSzPts val="1800"/>
              <a:buChar char="▸"/>
              <a:defRPr/>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66" name="Google Shape;66;p16"/>
          <p:cNvSpPr/>
          <p:nvPr/>
        </p:nvSpPr>
        <p:spPr>
          <a:xfrm>
            <a:off x="579000" y="579000"/>
            <a:ext cx="54300" cy="6756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6"/>
          <p:cNvSpPr/>
          <p:nvPr/>
        </p:nvSpPr>
        <p:spPr>
          <a:xfrm>
            <a:off x="9089700" y="0"/>
            <a:ext cx="54300" cy="514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6"/>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TITLE_ONLY_1_1_1">
    <p:spTree>
      <p:nvGrpSpPr>
        <p:cNvPr id="69" name="Shape 69"/>
        <p:cNvGrpSpPr/>
        <p:nvPr/>
      </p:nvGrpSpPr>
      <p:grpSpPr>
        <a:xfrm>
          <a:off x="0" y="0"/>
          <a:ext cx="0" cy="0"/>
          <a:chOff x="0" y="0"/>
          <a:chExt cx="0" cy="0"/>
        </a:xfrm>
      </p:grpSpPr>
      <p:sp>
        <p:nvSpPr>
          <p:cNvPr id="70" name="Google Shape;70;p17"/>
          <p:cNvSpPr/>
          <p:nvPr/>
        </p:nvSpPr>
        <p:spPr>
          <a:xfrm>
            <a:off x="0" y="0"/>
            <a:ext cx="2292000" cy="5143500"/>
          </a:xfrm>
          <a:prstGeom prst="rect">
            <a:avLst/>
          </a:prstGeom>
          <a:solidFill>
            <a:srgbClr val="FFC000">
              <a:alpha val="815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rgbClr val="FFFFFF"/>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half">
  <p:cSld name="TITLE_ONLY_1_1">
    <p:spTree>
      <p:nvGrpSpPr>
        <p:cNvPr id="72" name="Shape 72"/>
        <p:cNvGrpSpPr/>
        <p:nvPr/>
      </p:nvGrpSpPr>
      <p:grpSpPr>
        <a:xfrm>
          <a:off x="0" y="0"/>
          <a:ext cx="0" cy="0"/>
          <a:chOff x="0" y="0"/>
          <a:chExt cx="0" cy="0"/>
        </a:xfrm>
      </p:grpSpPr>
      <p:sp>
        <p:nvSpPr>
          <p:cNvPr id="73" name="Google Shape;73;p18"/>
          <p:cNvSpPr/>
          <p:nvPr/>
        </p:nvSpPr>
        <p:spPr>
          <a:xfrm>
            <a:off x="0" y="0"/>
            <a:ext cx="4578000" cy="514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txBox="1"/>
          <p:nvPr>
            <p:ph type="title"/>
          </p:nvPr>
        </p:nvSpPr>
        <p:spPr>
          <a:xfrm>
            <a:off x="844425" y="422500"/>
            <a:ext cx="32268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600"/>
              <a:buNone/>
              <a:defRPr>
                <a:solidFill>
                  <a:srgbClr val="FFFFFF"/>
                </a:solidFill>
              </a:defRPr>
            </a:lvl1pPr>
            <a:lvl2pPr lvl="1" rtl="0" algn="l">
              <a:lnSpc>
                <a:spcPct val="100000"/>
              </a:lnSpc>
              <a:spcBef>
                <a:spcPts val="0"/>
              </a:spcBef>
              <a:spcAft>
                <a:spcPts val="0"/>
              </a:spcAft>
              <a:buClr>
                <a:srgbClr val="FFFFFF"/>
              </a:buClr>
              <a:buSzPts val="2600"/>
              <a:buNone/>
              <a:defRPr>
                <a:solidFill>
                  <a:srgbClr val="FFFFFF"/>
                </a:solidFill>
              </a:defRPr>
            </a:lvl2pPr>
            <a:lvl3pPr lvl="2" rtl="0" algn="l">
              <a:lnSpc>
                <a:spcPct val="100000"/>
              </a:lnSpc>
              <a:spcBef>
                <a:spcPts val="0"/>
              </a:spcBef>
              <a:spcAft>
                <a:spcPts val="0"/>
              </a:spcAft>
              <a:buClr>
                <a:srgbClr val="FFFFFF"/>
              </a:buClr>
              <a:buSzPts val="2600"/>
              <a:buNone/>
              <a:defRPr>
                <a:solidFill>
                  <a:srgbClr val="FFFFFF"/>
                </a:solidFill>
              </a:defRPr>
            </a:lvl3pPr>
            <a:lvl4pPr lvl="3" rtl="0" algn="l">
              <a:lnSpc>
                <a:spcPct val="100000"/>
              </a:lnSpc>
              <a:spcBef>
                <a:spcPts val="0"/>
              </a:spcBef>
              <a:spcAft>
                <a:spcPts val="0"/>
              </a:spcAft>
              <a:buClr>
                <a:srgbClr val="FFFFFF"/>
              </a:buClr>
              <a:buSzPts val="2600"/>
              <a:buNone/>
              <a:defRPr>
                <a:solidFill>
                  <a:srgbClr val="FFFFFF"/>
                </a:solidFill>
              </a:defRPr>
            </a:lvl4pPr>
            <a:lvl5pPr lvl="4" rtl="0" algn="l">
              <a:lnSpc>
                <a:spcPct val="100000"/>
              </a:lnSpc>
              <a:spcBef>
                <a:spcPts val="0"/>
              </a:spcBef>
              <a:spcAft>
                <a:spcPts val="0"/>
              </a:spcAft>
              <a:buClr>
                <a:srgbClr val="FFFFFF"/>
              </a:buClr>
              <a:buSzPts val="2600"/>
              <a:buNone/>
              <a:defRPr>
                <a:solidFill>
                  <a:srgbClr val="FFFFFF"/>
                </a:solidFill>
              </a:defRPr>
            </a:lvl5pPr>
            <a:lvl6pPr lvl="5" rtl="0" algn="l">
              <a:lnSpc>
                <a:spcPct val="100000"/>
              </a:lnSpc>
              <a:spcBef>
                <a:spcPts val="0"/>
              </a:spcBef>
              <a:spcAft>
                <a:spcPts val="0"/>
              </a:spcAft>
              <a:buClr>
                <a:srgbClr val="FFFFFF"/>
              </a:buClr>
              <a:buSzPts val="2600"/>
              <a:buNone/>
              <a:defRPr>
                <a:solidFill>
                  <a:srgbClr val="FFFFFF"/>
                </a:solidFill>
              </a:defRPr>
            </a:lvl6pPr>
            <a:lvl7pPr lvl="6" rtl="0" algn="l">
              <a:lnSpc>
                <a:spcPct val="100000"/>
              </a:lnSpc>
              <a:spcBef>
                <a:spcPts val="0"/>
              </a:spcBef>
              <a:spcAft>
                <a:spcPts val="0"/>
              </a:spcAft>
              <a:buClr>
                <a:srgbClr val="FFFFFF"/>
              </a:buClr>
              <a:buSzPts val="2600"/>
              <a:buNone/>
              <a:defRPr>
                <a:solidFill>
                  <a:srgbClr val="FFFFFF"/>
                </a:solidFill>
              </a:defRPr>
            </a:lvl7pPr>
            <a:lvl8pPr lvl="7" rtl="0" algn="l">
              <a:lnSpc>
                <a:spcPct val="100000"/>
              </a:lnSpc>
              <a:spcBef>
                <a:spcPts val="0"/>
              </a:spcBef>
              <a:spcAft>
                <a:spcPts val="0"/>
              </a:spcAft>
              <a:buClr>
                <a:srgbClr val="FFFFFF"/>
              </a:buClr>
              <a:buSzPts val="2600"/>
              <a:buNone/>
              <a:defRPr>
                <a:solidFill>
                  <a:srgbClr val="FFFFFF"/>
                </a:solidFill>
              </a:defRPr>
            </a:lvl8pPr>
            <a:lvl9pPr lvl="8" rtl="0" algn="l">
              <a:lnSpc>
                <a:spcPct val="100000"/>
              </a:lnSpc>
              <a:spcBef>
                <a:spcPts val="0"/>
              </a:spcBef>
              <a:spcAft>
                <a:spcPts val="0"/>
              </a:spcAft>
              <a:buClr>
                <a:srgbClr val="FFFFFF"/>
              </a:buClr>
              <a:buSzPts val="2600"/>
              <a:buNone/>
              <a:defRPr>
                <a:solidFill>
                  <a:srgbClr val="FFFFFF"/>
                </a:solidFill>
              </a:defRPr>
            </a:lvl9pPr>
          </a:lstStyle>
          <a:p/>
        </p:txBody>
      </p:sp>
      <p:sp>
        <p:nvSpPr>
          <p:cNvPr id="75" name="Google Shape;75;p18"/>
          <p:cNvSpPr/>
          <p:nvPr/>
        </p:nvSpPr>
        <p:spPr>
          <a:xfrm>
            <a:off x="579000" y="579000"/>
            <a:ext cx="54300" cy="67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6" name="Google Shape;76;p18"/>
          <p:cNvSpPr/>
          <p:nvPr/>
        </p:nvSpPr>
        <p:spPr>
          <a:xfrm>
            <a:off x="9089700" y="0"/>
            <a:ext cx="54300" cy="514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8"/>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8" name="Shape 78"/>
        <p:cNvGrpSpPr/>
        <p:nvPr/>
      </p:nvGrpSpPr>
      <p:grpSpPr>
        <a:xfrm>
          <a:off x="0" y="0"/>
          <a:ext cx="0" cy="0"/>
          <a:chOff x="0" y="0"/>
          <a:chExt cx="0" cy="0"/>
        </a:xfrm>
      </p:grpSpPr>
      <p:sp>
        <p:nvSpPr>
          <p:cNvPr id="79" name="Google Shape;79;p19"/>
          <p:cNvSpPr/>
          <p:nvPr/>
        </p:nvSpPr>
        <p:spPr>
          <a:xfrm>
            <a:off x="9089700" y="0"/>
            <a:ext cx="54300" cy="514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9"/>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
    <p:spTree>
      <p:nvGrpSpPr>
        <p:cNvPr id="81" name="Shape 81"/>
        <p:cNvGrpSpPr/>
        <p:nvPr/>
      </p:nvGrpSpPr>
      <p:grpSpPr>
        <a:xfrm>
          <a:off x="0" y="0"/>
          <a:ext cx="0" cy="0"/>
          <a:chOff x="0" y="0"/>
          <a:chExt cx="0" cy="0"/>
        </a:xfrm>
      </p:grpSpPr>
      <p:sp>
        <p:nvSpPr>
          <p:cNvPr id="82" name="Google Shape;82;p20"/>
          <p:cNvSpPr/>
          <p:nvPr/>
        </p:nvSpPr>
        <p:spPr>
          <a:xfrm>
            <a:off x="0" y="0"/>
            <a:ext cx="9144000" cy="25935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0"/>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color">
  <p:cSld name="TITLE_ONLY_1">
    <p:spTree>
      <p:nvGrpSpPr>
        <p:cNvPr id="84" name="Shape 84"/>
        <p:cNvGrpSpPr/>
        <p:nvPr/>
      </p:nvGrpSpPr>
      <p:grpSpPr>
        <a:xfrm>
          <a:off x="0" y="0"/>
          <a:ext cx="0" cy="0"/>
          <a:chOff x="0" y="0"/>
          <a:chExt cx="0" cy="0"/>
        </a:xfrm>
      </p:grpSpPr>
      <p:sp>
        <p:nvSpPr>
          <p:cNvPr id="85" name="Google Shape;85;p21"/>
          <p:cNvSpPr/>
          <p:nvPr/>
        </p:nvSpPr>
        <p:spPr>
          <a:xfrm>
            <a:off x="0" y="0"/>
            <a:ext cx="9144000" cy="37458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1"/>
          <p:cNvSpPr txBox="1"/>
          <p:nvPr>
            <p:ph type="title"/>
          </p:nvPr>
        </p:nvSpPr>
        <p:spPr>
          <a:xfrm>
            <a:off x="844425" y="422500"/>
            <a:ext cx="3226800" cy="85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2600"/>
              <a:buNone/>
              <a:defRPr>
                <a:solidFill>
                  <a:srgbClr val="FFFFFF"/>
                </a:solidFill>
              </a:defRPr>
            </a:lvl1pPr>
            <a:lvl2pPr lvl="1" rtl="0" algn="l">
              <a:lnSpc>
                <a:spcPct val="100000"/>
              </a:lnSpc>
              <a:spcBef>
                <a:spcPts val="0"/>
              </a:spcBef>
              <a:spcAft>
                <a:spcPts val="0"/>
              </a:spcAft>
              <a:buClr>
                <a:srgbClr val="FFFFFF"/>
              </a:buClr>
              <a:buSzPts val="2600"/>
              <a:buNone/>
              <a:defRPr>
                <a:solidFill>
                  <a:srgbClr val="FFFFFF"/>
                </a:solidFill>
              </a:defRPr>
            </a:lvl2pPr>
            <a:lvl3pPr lvl="2" rtl="0" algn="l">
              <a:lnSpc>
                <a:spcPct val="100000"/>
              </a:lnSpc>
              <a:spcBef>
                <a:spcPts val="0"/>
              </a:spcBef>
              <a:spcAft>
                <a:spcPts val="0"/>
              </a:spcAft>
              <a:buClr>
                <a:srgbClr val="FFFFFF"/>
              </a:buClr>
              <a:buSzPts val="2600"/>
              <a:buNone/>
              <a:defRPr>
                <a:solidFill>
                  <a:srgbClr val="FFFFFF"/>
                </a:solidFill>
              </a:defRPr>
            </a:lvl3pPr>
            <a:lvl4pPr lvl="3" rtl="0" algn="l">
              <a:lnSpc>
                <a:spcPct val="100000"/>
              </a:lnSpc>
              <a:spcBef>
                <a:spcPts val="0"/>
              </a:spcBef>
              <a:spcAft>
                <a:spcPts val="0"/>
              </a:spcAft>
              <a:buClr>
                <a:srgbClr val="FFFFFF"/>
              </a:buClr>
              <a:buSzPts val="2600"/>
              <a:buNone/>
              <a:defRPr>
                <a:solidFill>
                  <a:srgbClr val="FFFFFF"/>
                </a:solidFill>
              </a:defRPr>
            </a:lvl4pPr>
            <a:lvl5pPr lvl="4" rtl="0" algn="l">
              <a:lnSpc>
                <a:spcPct val="100000"/>
              </a:lnSpc>
              <a:spcBef>
                <a:spcPts val="0"/>
              </a:spcBef>
              <a:spcAft>
                <a:spcPts val="0"/>
              </a:spcAft>
              <a:buClr>
                <a:srgbClr val="FFFFFF"/>
              </a:buClr>
              <a:buSzPts val="2600"/>
              <a:buNone/>
              <a:defRPr>
                <a:solidFill>
                  <a:srgbClr val="FFFFFF"/>
                </a:solidFill>
              </a:defRPr>
            </a:lvl5pPr>
            <a:lvl6pPr lvl="5" rtl="0" algn="l">
              <a:lnSpc>
                <a:spcPct val="100000"/>
              </a:lnSpc>
              <a:spcBef>
                <a:spcPts val="0"/>
              </a:spcBef>
              <a:spcAft>
                <a:spcPts val="0"/>
              </a:spcAft>
              <a:buClr>
                <a:srgbClr val="FFFFFF"/>
              </a:buClr>
              <a:buSzPts val="2600"/>
              <a:buNone/>
              <a:defRPr>
                <a:solidFill>
                  <a:srgbClr val="FFFFFF"/>
                </a:solidFill>
              </a:defRPr>
            </a:lvl6pPr>
            <a:lvl7pPr lvl="6" rtl="0" algn="l">
              <a:lnSpc>
                <a:spcPct val="100000"/>
              </a:lnSpc>
              <a:spcBef>
                <a:spcPts val="0"/>
              </a:spcBef>
              <a:spcAft>
                <a:spcPts val="0"/>
              </a:spcAft>
              <a:buClr>
                <a:srgbClr val="FFFFFF"/>
              </a:buClr>
              <a:buSzPts val="2600"/>
              <a:buNone/>
              <a:defRPr>
                <a:solidFill>
                  <a:srgbClr val="FFFFFF"/>
                </a:solidFill>
              </a:defRPr>
            </a:lvl7pPr>
            <a:lvl8pPr lvl="7" rtl="0" algn="l">
              <a:lnSpc>
                <a:spcPct val="100000"/>
              </a:lnSpc>
              <a:spcBef>
                <a:spcPts val="0"/>
              </a:spcBef>
              <a:spcAft>
                <a:spcPts val="0"/>
              </a:spcAft>
              <a:buClr>
                <a:srgbClr val="FFFFFF"/>
              </a:buClr>
              <a:buSzPts val="2600"/>
              <a:buNone/>
              <a:defRPr>
                <a:solidFill>
                  <a:srgbClr val="FFFFFF"/>
                </a:solidFill>
              </a:defRPr>
            </a:lvl8pPr>
            <a:lvl9pPr lvl="8" rtl="0" algn="l">
              <a:lnSpc>
                <a:spcPct val="100000"/>
              </a:lnSpc>
              <a:spcBef>
                <a:spcPts val="0"/>
              </a:spcBef>
              <a:spcAft>
                <a:spcPts val="0"/>
              </a:spcAft>
              <a:buClr>
                <a:srgbClr val="FFFFFF"/>
              </a:buClr>
              <a:buSzPts val="2600"/>
              <a:buNone/>
              <a:defRPr>
                <a:solidFill>
                  <a:srgbClr val="FFFFFF"/>
                </a:solidFill>
              </a:defRPr>
            </a:lvl9pPr>
          </a:lstStyle>
          <a:p/>
        </p:txBody>
      </p:sp>
      <p:sp>
        <p:nvSpPr>
          <p:cNvPr id="87" name="Google Shape;87;p21"/>
          <p:cNvSpPr/>
          <p:nvPr/>
        </p:nvSpPr>
        <p:spPr>
          <a:xfrm>
            <a:off x="579000" y="579000"/>
            <a:ext cx="54300" cy="67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8" name="Google Shape;88;p21"/>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89" name="Shape 89"/>
        <p:cNvGrpSpPr/>
        <p:nvPr/>
      </p:nvGrpSpPr>
      <p:grpSpPr>
        <a:xfrm>
          <a:off x="0" y="0"/>
          <a:ext cx="0" cy="0"/>
          <a:chOff x="0" y="0"/>
          <a:chExt cx="0" cy="0"/>
        </a:xfrm>
      </p:grpSpPr>
      <p:sp>
        <p:nvSpPr>
          <p:cNvPr id="90" name="Google Shape;90;p22"/>
          <p:cNvSpPr/>
          <p:nvPr/>
        </p:nvSpPr>
        <p:spPr>
          <a:xfrm>
            <a:off x="0" y="0"/>
            <a:ext cx="9144000" cy="3745800"/>
          </a:xfrm>
          <a:prstGeom prst="rect">
            <a:avLst/>
          </a:prstGeom>
          <a:solidFill>
            <a:srgbClr val="FFC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p:nvPr/>
        </p:nvSpPr>
        <p:spPr>
          <a:xfrm>
            <a:off x="579000" y="1722000"/>
            <a:ext cx="54300" cy="1363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2" name="Google Shape;92;p22"/>
          <p:cNvSpPr txBox="1"/>
          <p:nvPr>
            <p:ph type="ctrTitle"/>
          </p:nvPr>
        </p:nvSpPr>
        <p:spPr>
          <a:xfrm>
            <a:off x="826350" y="1519225"/>
            <a:ext cx="4638300" cy="1159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600"/>
              <a:buNone/>
              <a:defRPr sz="3600">
                <a:solidFill>
                  <a:srgbClr val="FFFFFF"/>
                </a:solidFill>
              </a:defRPr>
            </a:lvl1pPr>
            <a:lvl2pPr lvl="1" rtl="0" algn="l">
              <a:lnSpc>
                <a:spcPct val="100000"/>
              </a:lnSpc>
              <a:spcBef>
                <a:spcPts val="0"/>
              </a:spcBef>
              <a:spcAft>
                <a:spcPts val="0"/>
              </a:spcAft>
              <a:buClr>
                <a:srgbClr val="FFFFFF"/>
              </a:buClr>
              <a:buSzPts val="3600"/>
              <a:buNone/>
              <a:defRPr sz="3600">
                <a:solidFill>
                  <a:srgbClr val="FFFFFF"/>
                </a:solidFill>
              </a:defRPr>
            </a:lvl2pPr>
            <a:lvl3pPr lvl="2" rtl="0" algn="l">
              <a:lnSpc>
                <a:spcPct val="100000"/>
              </a:lnSpc>
              <a:spcBef>
                <a:spcPts val="0"/>
              </a:spcBef>
              <a:spcAft>
                <a:spcPts val="0"/>
              </a:spcAft>
              <a:buClr>
                <a:srgbClr val="FFFFFF"/>
              </a:buClr>
              <a:buSzPts val="3600"/>
              <a:buNone/>
              <a:defRPr sz="3600">
                <a:solidFill>
                  <a:srgbClr val="FFFFFF"/>
                </a:solidFill>
              </a:defRPr>
            </a:lvl3pPr>
            <a:lvl4pPr lvl="3" rtl="0" algn="l">
              <a:lnSpc>
                <a:spcPct val="100000"/>
              </a:lnSpc>
              <a:spcBef>
                <a:spcPts val="0"/>
              </a:spcBef>
              <a:spcAft>
                <a:spcPts val="0"/>
              </a:spcAft>
              <a:buClr>
                <a:srgbClr val="FFFFFF"/>
              </a:buClr>
              <a:buSzPts val="3600"/>
              <a:buNone/>
              <a:defRPr sz="3600">
                <a:solidFill>
                  <a:srgbClr val="FFFFFF"/>
                </a:solidFill>
              </a:defRPr>
            </a:lvl4pPr>
            <a:lvl5pPr lvl="4" rtl="0" algn="l">
              <a:lnSpc>
                <a:spcPct val="100000"/>
              </a:lnSpc>
              <a:spcBef>
                <a:spcPts val="0"/>
              </a:spcBef>
              <a:spcAft>
                <a:spcPts val="0"/>
              </a:spcAft>
              <a:buClr>
                <a:srgbClr val="FFFFFF"/>
              </a:buClr>
              <a:buSzPts val="3600"/>
              <a:buNone/>
              <a:defRPr sz="3600">
                <a:solidFill>
                  <a:srgbClr val="FFFFFF"/>
                </a:solidFill>
              </a:defRPr>
            </a:lvl5pPr>
            <a:lvl6pPr lvl="5" rtl="0" algn="l">
              <a:lnSpc>
                <a:spcPct val="100000"/>
              </a:lnSpc>
              <a:spcBef>
                <a:spcPts val="0"/>
              </a:spcBef>
              <a:spcAft>
                <a:spcPts val="0"/>
              </a:spcAft>
              <a:buClr>
                <a:srgbClr val="FFFFFF"/>
              </a:buClr>
              <a:buSzPts val="3600"/>
              <a:buNone/>
              <a:defRPr sz="3600">
                <a:solidFill>
                  <a:srgbClr val="FFFFFF"/>
                </a:solidFill>
              </a:defRPr>
            </a:lvl6pPr>
            <a:lvl7pPr lvl="6" rtl="0" algn="l">
              <a:lnSpc>
                <a:spcPct val="100000"/>
              </a:lnSpc>
              <a:spcBef>
                <a:spcPts val="0"/>
              </a:spcBef>
              <a:spcAft>
                <a:spcPts val="0"/>
              </a:spcAft>
              <a:buClr>
                <a:srgbClr val="FFFFFF"/>
              </a:buClr>
              <a:buSzPts val="3600"/>
              <a:buNone/>
              <a:defRPr sz="3600">
                <a:solidFill>
                  <a:srgbClr val="FFFFFF"/>
                </a:solidFill>
              </a:defRPr>
            </a:lvl7pPr>
            <a:lvl8pPr lvl="7" rtl="0" algn="l">
              <a:lnSpc>
                <a:spcPct val="100000"/>
              </a:lnSpc>
              <a:spcBef>
                <a:spcPts val="0"/>
              </a:spcBef>
              <a:spcAft>
                <a:spcPts val="0"/>
              </a:spcAft>
              <a:buClr>
                <a:srgbClr val="FFFFFF"/>
              </a:buClr>
              <a:buSzPts val="3600"/>
              <a:buNone/>
              <a:defRPr sz="3600">
                <a:solidFill>
                  <a:srgbClr val="FFFFFF"/>
                </a:solidFill>
              </a:defRPr>
            </a:lvl8pPr>
            <a:lvl9pPr lvl="8" rtl="0" algn="l">
              <a:lnSpc>
                <a:spcPct val="100000"/>
              </a:lnSpc>
              <a:spcBef>
                <a:spcPts val="0"/>
              </a:spcBef>
              <a:spcAft>
                <a:spcPts val="0"/>
              </a:spcAft>
              <a:buClr>
                <a:srgbClr val="FFFFFF"/>
              </a:buClr>
              <a:buSzPts val="3600"/>
              <a:buNone/>
              <a:defRPr sz="3600">
                <a:solidFill>
                  <a:srgbClr val="FFFFFF"/>
                </a:solidFill>
              </a:defRPr>
            </a:lvl9pPr>
          </a:lstStyle>
          <a:p/>
        </p:txBody>
      </p:sp>
      <p:sp>
        <p:nvSpPr>
          <p:cNvPr id="93" name="Google Shape;93;p22"/>
          <p:cNvSpPr txBox="1"/>
          <p:nvPr>
            <p:ph idx="1" type="subTitle"/>
          </p:nvPr>
        </p:nvSpPr>
        <p:spPr>
          <a:xfrm>
            <a:off x="826350" y="2763850"/>
            <a:ext cx="7632000" cy="7848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000000"/>
              </a:buClr>
              <a:buSzPts val="1800"/>
              <a:buNone/>
              <a:defRPr>
                <a:solidFill>
                  <a:srgbClr val="000000"/>
                </a:solidFill>
              </a:defRPr>
            </a:lvl1pPr>
            <a:lvl2pPr lvl="1" rtl="0" algn="l">
              <a:lnSpc>
                <a:spcPct val="100000"/>
              </a:lnSpc>
              <a:spcBef>
                <a:spcPts val="0"/>
              </a:spcBef>
              <a:spcAft>
                <a:spcPts val="0"/>
              </a:spcAft>
              <a:buClr>
                <a:srgbClr val="000000"/>
              </a:buClr>
              <a:buSzPts val="3000"/>
              <a:buNone/>
              <a:defRPr sz="3000">
                <a:solidFill>
                  <a:srgbClr val="000000"/>
                </a:solidFill>
              </a:defRPr>
            </a:lvl2pPr>
            <a:lvl3pPr lvl="2" rtl="0" algn="l">
              <a:lnSpc>
                <a:spcPct val="100000"/>
              </a:lnSpc>
              <a:spcBef>
                <a:spcPts val="0"/>
              </a:spcBef>
              <a:spcAft>
                <a:spcPts val="0"/>
              </a:spcAft>
              <a:buClr>
                <a:srgbClr val="000000"/>
              </a:buClr>
              <a:buSzPts val="3000"/>
              <a:buNone/>
              <a:defRPr sz="3000">
                <a:solidFill>
                  <a:srgbClr val="000000"/>
                </a:solidFill>
              </a:defRPr>
            </a:lvl3pPr>
            <a:lvl4pPr lvl="3" rtl="0" algn="l">
              <a:lnSpc>
                <a:spcPct val="100000"/>
              </a:lnSpc>
              <a:spcBef>
                <a:spcPts val="0"/>
              </a:spcBef>
              <a:spcAft>
                <a:spcPts val="0"/>
              </a:spcAft>
              <a:buClr>
                <a:srgbClr val="000000"/>
              </a:buClr>
              <a:buSzPts val="3000"/>
              <a:buNone/>
              <a:defRPr sz="3000">
                <a:solidFill>
                  <a:srgbClr val="000000"/>
                </a:solidFill>
              </a:defRPr>
            </a:lvl4pPr>
            <a:lvl5pPr lvl="4" rtl="0" algn="l">
              <a:lnSpc>
                <a:spcPct val="100000"/>
              </a:lnSpc>
              <a:spcBef>
                <a:spcPts val="0"/>
              </a:spcBef>
              <a:spcAft>
                <a:spcPts val="0"/>
              </a:spcAft>
              <a:buClr>
                <a:srgbClr val="000000"/>
              </a:buClr>
              <a:buSzPts val="3000"/>
              <a:buNone/>
              <a:defRPr sz="3000">
                <a:solidFill>
                  <a:srgbClr val="000000"/>
                </a:solidFill>
              </a:defRPr>
            </a:lvl5pPr>
            <a:lvl6pPr lvl="5" rtl="0" algn="l">
              <a:lnSpc>
                <a:spcPct val="100000"/>
              </a:lnSpc>
              <a:spcBef>
                <a:spcPts val="0"/>
              </a:spcBef>
              <a:spcAft>
                <a:spcPts val="0"/>
              </a:spcAft>
              <a:buClr>
                <a:srgbClr val="000000"/>
              </a:buClr>
              <a:buSzPts val="3000"/>
              <a:buNone/>
              <a:defRPr sz="3000">
                <a:solidFill>
                  <a:srgbClr val="000000"/>
                </a:solidFill>
              </a:defRPr>
            </a:lvl6pPr>
            <a:lvl7pPr lvl="6" rtl="0" algn="l">
              <a:lnSpc>
                <a:spcPct val="100000"/>
              </a:lnSpc>
              <a:spcBef>
                <a:spcPts val="0"/>
              </a:spcBef>
              <a:spcAft>
                <a:spcPts val="0"/>
              </a:spcAft>
              <a:buClr>
                <a:srgbClr val="000000"/>
              </a:buClr>
              <a:buSzPts val="3000"/>
              <a:buNone/>
              <a:defRPr sz="3000">
                <a:solidFill>
                  <a:srgbClr val="000000"/>
                </a:solidFill>
              </a:defRPr>
            </a:lvl7pPr>
            <a:lvl8pPr lvl="7" rtl="0" algn="l">
              <a:lnSpc>
                <a:spcPct val="100000"/>
              </a:lnSpc>
              <a:spcBef>
                <a:spcPts val="0"/>
              </a:spcBef>
              <a:spcAft>
                <a:spcPts val="0"/>
              </a:spcAft>
              <a:buClr>
                <a:srgbClr val="000000"/>
              </a:buClr>
              <a:buSzPts val="3000"/>
              <a:buNone/>
              <a:defRPr sz="3000">
                <a:solidFill>
                  <a:srgbClr val="000000"/>
                </a:solidFill>
              </a:defRPr>
            </a:lvl8pPr>
            <a:lvl9pPr lvl="8" rtl="0" algn="l">
              <a:lnSpc>
                <a:spcPct val="100000"/>
              </a:lnSpc>
              <a:spcBef>
                <a:spcPts val="0"/>
              </a:spcBef>
              <a:spcAft>
                <a:spcPts val="0"/>
              </a:spcAft>
              <a:buClr>
                <a:srgbClr val="000000"/>
              </a:buClr>
              <a:buSzPts val="3000"/>
              <a:buNone/>
              <a:defRPr sz="3000">
                <a:solidFill>
                  <a:srgbClr val="000000"/>
                </a:solidFill>
              </a:defRPr>
            </a:lvl9pPr>
          </a:lstStyle>
          <a:p/>
        </p:txBody>
      </p:sp>
      <p:sp>
        <p:nvSpPr>
          <p:cNvPr id="94" name="Google Shape;94;p22"/>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1pPr>
            <a:lvl2pPr indent="0" lvl="1"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2pPr>
            <a:lvl3pPr indent="0" lvl="2"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3pPr>
            <a:lvl4pPr indent="0" lvl="3"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4pPr>
            <a:lvl5pPr indent="0" lvl="4"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5pPr>
            <a:lvl6pPr indent="0" lvl="5"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6pPr>
            <a:lvl7pPr indent="0" lvl="6"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7pPr>
            <a:lvl8pPr indent="0" lvl="7"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8pPr>
            <a:lvl9pPr indent="0" lvl="8" marL="0" rtl="0" algn="r">
              <a:lnSpc>
                <a:spcPct val="100000"/>
              </a:lnSpc>
              <a:spcBef>
                <a:spcPts val="0"/>
              </a:spcBef>
              <a:spcAft>
                <a:spcPts val="0"/>
              </a:spcAft>
              <a:buSzPts val="1200"/>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0"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844425" y="422500"/>
            <a:ext cx="32268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1pPr>
            <a:lvl2pPr lvl="1"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2pPr>
            <a:lvl3pPr lvl="2"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3pPr>
            <a:lvl4pPr lvl="3"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4pPr>
            <a:lvl5pPr lvl="4"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5pPr>
            <a:lvl6pPr lvl="5"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6pPr>
            <a:lvl7pPr lvl="6"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7pPr>
            <a:lvl8pPr lvl="7"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8pPr>
            <a:lvl9pPr lvl="8" marR="0" rtl="0" algn="l">
              <a:lnSpc>
                <a:spcPct val="100000"/>
              </a:lnSpc>
              <a:spcBef>
                <a:spcPts val="0"/>
              </a:spcBef>
              <a:spcAft>
                <a:spcPts val="0"/>
              </a:spcAft>
              <a:buClr>
                <a:srgbClr val="000000"/>
              </a:buClr>
              <a:buSzPts val="2600"/>
              <a:buFont typeface="Titillium Web"/>
              <a:buNone/>
              <a:defRPr b="1" i="0" sz="2600" u="none" cap="none" strike="noStrike">
                <a:solidFill>
                  <a:srgbClr val="000000"/>
                </a:solidFill>
                <a:latin typeface="Titillium Web"/>
                <a:ea typeface="Titillium Web"/>
                <a:cs typeface="Titillium Web"/>
                <a:sym typeface="Titillium Web"/>
              </a:defRPr>
            </a:lvl9pPr>
          </a:lstStyle>
          <a:p/>
        </p:txBody>
      </p:sp>
      <p:sp>
        <p:nvSpPr>
          <p:cNvPr id="52" name="Google Shape;52;p13"/>
          <p:cNvSpPr txBox="1"/>
          <p:nvPr>
            <p:ph idx="1" type="body"/>
          </p:nvPr>
        </p:nvSpPr>
        <p:spPr>
          <a:xfrm>
            <a:off x="723798" y="1586325"/>
            <a:ext cx="6092100" cy="3148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1pPr>
            <a:lvl2pPr indent="-342900" lvl="1" marL="9144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2pPr>
            <a:lvl3pPr indent="-342900" lvl="2" marL="13716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3pPr>
            <a:lvl4pPr indent="-342900" lvl="3" marL="18288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4pPr>
            <a:lvl5pPr indent="-342900" lvl="4" marL="22860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5pPr>
            <a:lvl6pPr indent="-342900" lvl="5" marL="27432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6pPr>
            <a:lvl7pPr indent="-342900" lvl="6" marL="32004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7pPr>
            <a:lvl8pPr indent="-342900" lvl="7" marL="36576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8pPr>
            <a:lvl9pPr indent="-342900" lvl="8" marL="4114800" marR="0" rtl="0" algn="l">
              <a:lnSpc>
                <a:spcPct val="100000"/>
              </a:lnSpc>
              <a:spcBef>
                <a:spcPts val="0"/>
              </a:spcBef>
              <a:spcAft>
                <a:spcPts val="0"/>
              </a:spcAft>
              <a:buClr>
                <a:srgbClr val="FF004E"/>
              </a:buClr>
              <a:buSzPts val="1800"/>
              <a:buFont typeface="Titillium Web"/>
              <a:buChar char="▹"/>
              <a:defRPr b="0" i="0" sz="1800" u="none" cap="none" strike="noStrike">
                <a:solidFill>
                  <a:schemeClr val="dk1"/>
                </a:solidFill>
                <a:latin typeface="Titillium Web"/>
                <a:ea typeface="Titillium Web"/>
                <a:cs typeface="Titillium Web"/>
                <a:sym typeface="Titillium Web"/>
              </a:defRPr>
            </a:lvl9pPr>
          </a:lstStyle>
          <a:p/>
        </p:txBody>
      </p:sp>
      <p:sp>
        <p:nvSpPr>
          <p:cNvPr id="53" name="Google Shape;53;p13"/>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2"/>
                </a:solidFill>
                <a:latin typeface="Titillium Web"/>
                <a:ea typeface="Titillium Web"/>
                <a:cs typeface="Titillium Web"/>
                <a:sym typeface="Titillium Web"/>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2.png"/><Relationship Id="rId5" Type="http://schemas.openxmlformats.org/officeDocument/2006/relationships/image" Target="../media/image26.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hyperlink" Target="http://www.youtube.com/watch?v=Btjx8m0L00U" TargetMode="External"/><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www.youtube.com/watch?v=HVf5YHVwPNE" TargetMode="External"/><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9.png"/><Relationship Id="rId10" Type="http://schemas.openxmlformats.org/officeDocument/2006/relationships/image" Target="../media/image16.png"/><Relationship Id="rId9" Type="http://schemas.openxmlformats.org/officeDocument/2006/relationships/image" Target="../media/image28.png"/><Relationship Id="rId5" Type="http://schemas.openxmlformats.org/officeDocument/2006/relationships/image" Target="../media/image18.jpg"/><Relationship Id="rId6" Type="http://schemas.openxmlformats.org/officeDocument/2006/relationships/hyperlink" Target="mailto:Trace.Camacho@csulb.edu" TargetMode="External"/><Relationship Id="rId7" Type="http://schemas.openxmlformats.org/officeDocument/2006/relationships/hyperlink" Target="mailto:Timothy.Pham@csulb.edu" TargetMode="External"/><Relationship Id="rId8" Type="http://schemas.openxmlformats.org/officeDocument/2006/relationships/hyperlink" Target="mailto:James.Ahumada@csulb.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0.jpg"/><Relationship Id="rId8"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jpg"/><Relationship Id="rId6" Type="http://schemas.openxmlformats.org/officeDocument/2006/relationships/image" Target="../media/image23.jpg"/><Relationship Id="rId7"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www.youtube.com/watch?v=BEue6T_BF7c" TargetMode="External"/><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23"/>
          <p:cNvSpPr txBox="1"/>
          <p:nvPr>
            <p:ph idx="1" type="subTitle"/>
          </p:nvPr>
        </p:nvSpPr>
        <p:spPr>
          <a:xfrm>
            <a:off x="350236" y="3234482"/>
            <a:ext cx="8437945" cy="1498600"/>
          </a:xfrm>
          <a:prstGeom prst="rect">
            <a:avLst/>
          </a:prstGeom>
          <a:noFill/>
          <a:ln>
            <a:noFill/>
          </a:ln>
        </p:spPr>
        <p:txBody>
          <a:bodyPr anchorCtr="0" anchor="t" bIns="34275" lIns="68575" spcFirstLastPara="1" rIns="68575" wrap="square" tIns="34275">
            <a:noAutofit/>
          </a:bodyPr>
          <a:lstStyle/>
          <a:p>
            <a:pPr indent="0" lvl="0" marL="0" rtl="0" algn="ctr">
              <a:lnSpc>
                <a:spcPct val="8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STUDENT INVOLVEMENT </a:t>
            </a:r>
            <a:endParaRPr sz="1100">
              <a:solidFill>
                <a:srgbClr val="000000"/>
              </a:solidFill>
              <a:highlight>
                <a:srgbClr val="FFC000"/>
              </a:highlight>
            </a:endParaRPr>
          </a:p>
          <a:p>
            <a:pPr indent="0" lvl="0" marL="0" rtl="0" algn="ctr">
              <a:lnSpc>
                <a:spcPct val="80000"/>
              </a:lnSpc>
              <a:spcBef>
                <a:spcPts val="800"/>
              </a:spcBef>
              <a:spcAft>
                <a:spcPts val="0"/>
              </a:spcAft>
              <a:buClr>
                <a:srgbClr val="E8A413"/>
              </a:buClr>
              <a:buSzPts val="4000"/>
              <a:buNone/>
            </a:pPr>
            <a:r>
              <a:rPr i="1" lang="en" sz="4000">
                <a:solidFill>
                  <a:srgbClr val="000000"/>
                </a:solidFill>
                <a:highlight>
                  <a:srgbClr val="FFC000"/>
                </a:highlight>
                <a:latin typeface="Oswald Regular"/>
                <a:ea typeface="Oswald Regular"/>
                <a:cs typeface="Oswald Regular"/>
                <a:sym typeface="Oswald Regular"/>
              </a:rPr>
              <a:t>at THE BEACH</a:t>
            </a:r>
            <a:endParaRPr i="1" sz="4000">
              <a:solidFill>
                <a:srgbClr val="000000"/>
              </a:solidFill>
              <a:highlight>
                <a:srgbClr val="FFC000"/>
              </a:highlight>
              <a:latin typeface="Oswald Regular"/>
              <a:ea typeface="Oswald Regular"/>
              <a:cs typeface="Oswald Regular"/>
              <a:sym typeface="Oswald Regular"/>
            </a:endParaRPr>
          </a:p>
        </p:txBody>
      </p:sp>
      <p:pic>
        <p:nvPicPr>
          <p:cNvPr id="101" name="Google Shape;101;p23"/>
          <p:cNvPicPr preferRelativeResize="0"/>
          <p:nvPr/>
        </p:nvPicPr>
        <p:blipFill rotWithShape="1">
          <a:blip r:embed="rId4">
            <a:alphaModFix/>
          </a:blip>
          <a:srcRect b="0" l="0" r="0" t="0"/>
          <a:stretch/>
        </p:blipFill>
        <p:spPr>
          <a:xfrm>
            <a:off x="-793" y="4576523"/>
            <a:ext cx="9144795" cy="566978"/>
          </a:xfrm>
          <a:prstGeom prst="rect">
            <a:avLst/>
          </a:prstGeom>
          <a:noFill/>
          <a:ln>
            <a:noFill/>
          </a:ln>
        </p:spPr>
      </p:pic>
      <p:pic>
        <p:nvPicPr>
          <p:cNvPr id="102" name="Google Shape;102;p23"/>
          <p:cNvPicPr preferRelativeResize="0"/>
          <p:nvPr/>
        </p:nvPicPr>
        <p:blipFill>
          <a:blip r:embed="rId5">
            <a:alphaModFix/>
          </a:blip>
          <a:stretch>
            <a:fillRect/>
          </a:stretch>
        </p:blipFill>
        <p:spPr>
          <a:xfrm>
            <a:off x="8212329" y="3859429"/>
            <a:ext cx="835823" cy="835822"/>
          </a:xfrm>
          <a:prstGeom prst="rect">
            <a:avLst/>
          </a:prstGeom>
          <a:noFill/>
          <a:ln>
            <a:noFill/>
          </a:ln>
        </p:spPr>
      </p:pic>
      <p:pic>
        <p:nvPicPr>
          <p:cNvPr id="103" name="Google Shape;103;p23"/>
          <p:cNvPicPr preferRelativeResize="0"/>
          <p:nvPr/>
        </p:nvPicPr>
        <p:blipFill>
          <a:blip r:embed="rId6">
            <a:alphaModFix/>
          </a:blip>
          <a:stretch>
            <a:fillRect/>
          </a:stretch>
        </p:blipFill>
        <p:spPr>
          <a:xfrm>
            <a:off x="8295899" y="2952400"/>
            <a:ext cx="668664" cy="8358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32"/>
          <p:cNvSpPr txBox="1"/>
          <p:nvPr>
            <p:ph idx="1" type="subTitle"/>
          </p:nvPr>
        </p:nvSpPr>
        <p:spPr>
          <a:xfrm>
            <a:off x="516107" y="176108"/>
            <a:ext cx="8399293"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Student Life &amp; Development</a:t>
            </a:r>
            <a:endParaRPr sz="6000">
              <a:solidFill>
                <a:srgbClr val="000000"/>
              </a:solidFill>
              <a:highlight>
                <a:srgbClr val="FFC000"/>
              </a:highlight>
              <a:latin typeface="Oswald Regular"/>
              <a:ea typeface="Oswald Regular"/>
              <a:cs typeface="Oswald Regular"/>
              <a:sym typeface="Oswald Regular"/>
            </a:endParaRPr>
          </a:p>
        </p:txBody>
      </p:sp>
      <p:pic>
        <p:nvPicPr>
          <p:cNvPr id="504" name="Google Shape;504;p32"/>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pic>
        <p:nvPicPr>
          <p:cNvPr id="505" name="Google Shape;505;p32"/>
          <p:cNvPicPr preferRelativeResize="0"/>
          <p:nvPr/>
        </p:nvPicPr>
        <p:blipFill rotWithShape="1">
          <a:blip r:embed="rId4">
            <a:alphaModFix/>
          </a:blip>
          <a:srcRect b="0" l="0" r="0" t="0"/>
          <a:stretch/>
        </p:blipFill>
        <p:spPr>
          <a:xfrm>
            <a:off x="1913792" y="1178201"/>
            <a:ext cx="5240075" cy="2947542"/>
          </a:xfrm>
          <a:prstGeom prst="rect">
            <a:avLst/>
          </a:prstGeom>
          <a:noFill/>
          <a:ln>
            <a:noFill/>
          </a:ln>
        </p:spPr>
      </p:pic>
      <p:pic>
        <p:nvPicPr>
          <p:cNvPr descr="SLD Introductory clip." id="506" name="Google Shape;506;p32" title="CSULB Student Life &amp; Development (SLD)">
            <a:hlinkClick r:id="rId5"/>
          </p:cNvPr>
          <p:cNvPicPr preferRelativeResize="0"/>
          <p:nvPr/>
        </p:nvPicPr>
        <p:blipFill>
          <a:blip r:embed="rId6">
            <a:alphaModFix/>
          </a:blip>
          <a:stretch>
            <a:fillRect/>
          </a:stretch>
        </p:blipFill>
        <p:spPr>
          <a:xfrm>
            <a:off x="1857575" y="1178200"/>
            <a:ext cx="5352524"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33"/>
          <p:cNvSpPr txBox="1"/>
          <p:nvPr>
            <p:ph idx="1" type="subTitle"/>
          </p:nvPr>
        </p:nvSpPr>
        <p:spPr>
          <a:xfrm>
            <a:off x="0" y="176100"/>
            <a:ext cx="9144000" cy="776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MAKING AN IMPACT</a:t>
            </a:r>
            <a:endParaRPr sz="6000">
              <a:solidFill>
                <a:srgbClr val="000000"/>
              </a:solidFill>
              <a:highlight>
                <a:srgbClr val="FFC000"/>
              </a:highlight>
              <a:latin typeface="Oswald Regular"/>
              <a:ea typeface="Oswald Regular"/>
              <a:cs typeface="Oswald Regular"/>
              <a:sym typeface="Oswald Regular"/>
            </a:endParaRPr>
          </a:p>
        </p:txBody>
      </p:sp>
      <p:pic>
        <p:nvPicPr>
          <p:cNvPr id="513" name="Google Shape;513;p33"/>
          <p:cNvPicPr preferRelativeResize="0"/>
          <p:nvPr/>
        </p:nvPicPr>
        <p:blipFill rotWithShape="1">
          <a:blip r:embed="rId3">
            <a:alphaModFix/>
          </a:blip>
          <a:srcRect b="0" l="0" r="0" t="0"/>
          <a:stretch/>
        </p:blipFill>
        <p:spPr>
          <a:xfrm>
            <a:off x="-793" y="4576523"/>
            <a:ext cx="9144795" cy="566978"/>
          </a:xfrm>
          <a:prstGeom prst="rect">
            <a:avLst/>
          </a:prstGeom>
          <a:noFill/>
          <a:ln>
            <a:noFill/>
          </a:ln>
        </p:spPr>
      </p:pic>
      <p:pic>
        <p:nvPicPr>
          <p:cNvPr descr="ASimpact is a video series produced by ASI Communications Video Productions. The series aims to shine a spotlight on the lives of students who have been involved with Associated Students, Inc. at Long Beach State Univesity. These students have made an impact on the campus in some way, but more importantly, they have grown as individuals and their university experience has had an impact on them. Go Beach!" id="514" name="Google Shape;514;p33" title="ASimpact: Jason Lauckner | Follow Your Passion">
            <a:hlinkClick r:id="rId4"/>
          </p:cNvPr>
          <p:cNvPicPr preferRelativeResize="0"/>
          <p:nvPr/>
        </p:nvPicPr>
        <p:blipFill>
          <a:blip r:embed="rId5">
            <a:alphaModFix/>
          </a:blip>
          <a:stretch>
            <a:fillRect/>
          </a:stretch>
        </p:blipFill>
        <p:spPr>
          <a:xfrm>
            <a:off x="2358988" y="1181400"/>
            <a:ext cx="4425230" cy="33189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34"/>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b="1" lang="en" sz="6000">
                <a:solidFill>
                  <a:srgbClr val="000000"/>
                </a:solidFill>
                <a:highlight>
                  <a:srgbClr val="FFC000"/>
                </a:highlight>
                <a:latin typeface="Oswald Regular"/>
                <a:ea typeface="Oswald Regular"/>
                <a:cs typeface="Oswald Regular"/>
                <a:sym typeface="Oswald Regular"/>
              </a:rPr>
              <a:t>BEACH SYNC PORTAL</a:t>
            </a:r>
            <a:endParaRPr b="1" sz="6000">
              <a:solidFill>
                <a:srgbClr val="000000"/>
              </a:solidFill>
              <a:highlight>
                <a:srgbClr val="FFC000"/>
              </a:highlight>
              <a:latin typeface="Oswald Regular"/>
              <a:ea typeface="Oswald Regular"/>
              <a:cs typeface="Oswald Regular"/>
              <a:sym typeface="Oswald Regular"/>
            </a:endParaRPr>
          </a:p>
        </p:txBody>
      </p:sp>
      <p:pic>
        <p:nvPicPr>
          <p:cNvPr id="520" name="Google Shape;520;p34"/>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521" name="Google Shape;521;p34"/>
          <p:cNvSpPr/>
          <p:nvPr/>
        </p:nvSpPr>
        <p:spPr>
          <a:xfrm>
            <a:off x="509735" y="1248120"/>
            <a:ext cx="4572000" cy="276999"/>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Oswald Regular"/>
              <a:ea typeface="Oswald Regular"/>
              <a:cs typeface="Oswald Regular"/>
              <a:sym typeface="Oswald Regular"/>
            </a:endParaRPr>
          </a:p>
        </p:txBody>
      </p:sp>
      <p:pic>
        <p:nvPicPr>
          <p:cNvPr id="522" name="Google Shape;522;p34"/>
          <p:cNvPicPr preferRelativeResize="0"/>
          <p:nvPr/>
        </p:nvPicPr>
        <p:blipFill rotWithShape="1">
          <a:blip r:embed="rId4">
            <a:alphaModFix/>
          </a:blip>
          <a:srcRect b="0" l="0" r="0" t="0"/>
          <a:stretch/>
        </p:blipFill>
        <p:spPr>
          <a:xfrm>
            <a:off x="4571603" y="2339300"/>
            <a:ext cx="2926334" cy="713293"/>
          </a:xfrm>
          <a:prstGeom prst="rect">
            <a:avLst/>
          </a:prstGeom>
          <a:noFill/>
          <a:ln>
            <a:noFill/>
          </a:ln>
        </p:spPr>
      </p:pic>
      <p:sp>
        <p:nvSpPr>
          <p:cNvPr id="523" name="Google Shape;523;p34"/>
          <p:cNvSpPr/>
          <p:nvPr/>
        </p:nvSpPr>
        <p:spPr>
          <a:xfrm>
            <a:off x="4129493" y="1664674"/>
            <a:ext cx="3561018" cy="2772293"/>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cap="flat" cmpd="sng" w="19050">
            <a:solidFill>
              <a:srgbClr val="000000"/>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Titillium Web"/>
              <a:ea typeface="Titillium Web"/>
              <a:cs typeface="Titillium Web"/>
              <a:sym typeface="Titillium Web"/>
            </a:endParaRPr>
          </a:p>
        </p:txBody>
      </p:sp>
      <p:sp>
        <p:nvSpPr>
          <p:cNvPr id="524" name="Google Shape;524;p34"/>
          <p:cNvSpPr txBox="1"/>
          <p:nvPr/>
        </p:nvSpPr>
        <p:spPr>
          <a:xfrm>
            <a:off x="334281" y="1664674"/>
            <a:ext cx="3683000" cy="2666114"/>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3400" u="none" cap="none" strike="noStrike">
                <a:solidFill>
                  <a:schemeClr val="dk1"/>
                </a:solidFill>
                <a:latin typeface="Oswald Regular"/>
                <a:ea typeface="Oswald Regular"/>
                <a:cs typeface="Oswald Regular"/>
                <a:sym typeface="Oswald Regular"/>
              </a:rPr>
              <a:t>Access beachsync.com to explore potential involvement opportunities!</a:t>
            </a:r>
            <a:endParaRPr sz="3400">
              <a:solidFill>
                <a:schemeClr val="dk1"/>
              </a:solidFill>
              <a:latin typeface="Oswald Regular"/>
              <a:ea typeface="Oswald Regular"/>
              <a:cs typeface="Oswald Regular"/>
              <a:sym typeface="Oswald Regul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35"/>
          <p:cNvSpPr txBox="1"/>
          <p:nvPr>
            <p:ph idx="1" type="subTitle"/>
          </p:nvPr>
        </p:nvSpPr>
        <p:spPr>
          <a:xfrm>
            <a:off x="0" y="457730"/>
            <a:ext cx="9258300" cy="2002855"/>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0"/>
              </a:spcBef>
              <a:spcAft>
                <a:spcPts val="0"/>
              </a:spcAft>
              <a:buClr>
                <a:srgbClr val="E8A413"/>
              </a:buClr>
              <a:buSzPts val="8400"/>
              <a:buNone/>
            </a:pPr>
            <a:r>
              <a:rPr lang="en" sz="8400">
                <a:solidFill>
                  <a:srgbClr val="000000"/>
                </a:solidFill>
                <a:highlight>
                  <a:srgbClr val="FFC000"/>
                </a:highlight>
                <a:latin typeface="Oswald Regular"/>
                <a:ea typeface="Oswald Regular"/>
                <a:cs typeface="Oswald Regular"/>
                <a:sym typeface="Oswald Regular"/>
              </a:rPr>
              <a:t>SUCCESS IS</a:t>
            </a:r>
            <a:endParaRPr sz="1100">
              <a:solidFill>
                <a:srgbClr val="000000"/>
              </a:solidFill>
              <a:highlight>
                <a:srgbClr val="FFC000"/>
              </a:highlight>
            </a:endParaRPr>
          </a:p>
          <a:p>
            <a:pPr indent="0" lvl="0" marL="0" rtl="0" algn="ctr">
              <a:lnSpc>
                <a:spcPct val="70000"/>
              </a:lnSpc>
              <a:spcBef>
                <a:spcPts val="800"/>
              </a:spcBef>
              <a:spcAft>
                <a:spcPts val="0"/>
              </a:spcAft>
              <a:buClr>
                <a:srgbClr val="E8A413"/>
              </a:buClr>
              <a:buSzPts val="7400"/>
              <a:buNone/>
            </a:pPr>
            <a:r>
              <a:rPr i="1" lang="en" sz="7400">
                <a:solidFill>
                  <a:srgbClr val="000000"/>
                </a:solidFill>
                <a:highlight>
                  <a:srgbClr val="FFC000"/>
                </a:highlight>
                <a:latin typeface="Oswald Regular"/>
                <a:ea typeface="Oswald Regular"/>
                <a:cs typeface="Oswald Regular"/>
                <a:sym typeface="Oswald Regular"/>
              </a:rPr>
              <a:t> A </a:t>
            </a:r>
            <a:r>
              <a:rPr b="1" i="1" lang="en" sz="7400">
                <a:solidFill>
                  <a:srgbClr val="000000"/>
                </a:solidFill>
                <a:highlight>
                  <a:srgbClr val="FFC000"/>
                </a:highlight>
                <a:latin typeface="Oswald"/>
                <a:ea typeface="Oswald"/>
                <a:cs typeface="Oswald"/>
                <a:sym typeface="Oswald"/>
              </a:rPr>
              <a:t>TEAM</a:t>
            </a:r>
            <a:r>
              <a:rPr i="1" lang="en" sz="7400">
                <a:solidFill>
                  <a:srgbClr val="000000"/>
                </a:solidFill>
                <a:highlight>
                  <a:srgbClr val="FFC000"/>
                </a:highlight>
                <a:latin typeface="Oswald Regular"/>
                <a:ea typeface="Oswald Regular"/>
                <a:cs typeface="Oswald Regular"/>
                <a:sym typeface="Oswald Regular"/>
              </a:rPr>
              <a:t> EFFORT!</a:t>
            </a:r>
            <a:endParaRPr i="1" sz="7400">
              <a:solidFill>
                <a:srgbClr val="000000"/>
              </a:solidFill>
              <a:highlight>
                <a:srgbClr val="FFC000"/>
              </a:highlight>
              <a:latin typeface="Oswald Regular"/>
              <a:ea typeface="Oswald Regular"/>
              <a:cs typeface="Oswald Regular"/>
              <a:sym typeface="Oswald Regular"/>
            </a:endParaRPr>
          </a:p>
        </p:txBody>
      </p:sp>
      <p:pic>
        <p:nvPicPr>
          <p:cNvPr id="530" name="Google Shape;530;p35"/>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grpSp>
        <p:nvGrpSpPr>
          <p:cNvPr id="531" name="Google Shape;531;p35"/>
          <p:cNvGrpSpPr/>
          <p:nvPr/>
        </p:nvGrpSpPr>
        <p:grpSpPr>
          <a:xfrm>
            <a:off x="1757646" y="2258887"/>
            <a:ext cx="3320391" cy="2734969"/>
            <a:chOff x="1021675" y="238100"/>
            <a:chExt cx="5559000" cy="5238400"/>
          </a:xfrm>
        </p:grpSpPr>
        <p:sp>
          <p:nvSpPr>
            <p:cNvPr id="532" name="Google Shape;532;p35"/>
            <p:cNvSpPr/>
            <p:nvPr/>
          </p:nvSpPr>
          <p:spPr>
            <a:xfrm>
              <a:off x="6029375" y="3564250"/>
              <a:ext cx="477225" cy="480625"/>
            </a:xfrm>
            <a:custGeom>
              <a:rect b="b" l="l" r="r" t="t"/>
              <a:pathLst>
                <a:path extrusionOk="0" h="19225" w="19089">
                  <a:moveTo>
                    <a:pt x="14327" y="1"/>
                  </a:moveTo>
                  <a:lnTo>
                    <a:pt x="0" y="8272"/>
                  </a:lnTo>
                  <a:lnTo>
                    <a:pt x="19089" y="19224"/>
                  </a:lnTo>
                  <a:lnTo>
                    <a:pt x="19089" y="2746"/>
                  </a:lnTo>
                  <a:lnTo>
                    <a:pt x="14327" y="1"/>
                  </a:lnTo>
                  <a:close/>
                </a:path>
              </a:pathLst>
            </a:custGeom>
            <a:solidFill>
              <a:srgbClr val="6F224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3" name="Google Shape;533;p35"/>
            <p:cNvSpPr/>
            <p:nvPr/>
          </p:nvSpPr>
          <p:spPr>
            <a:xfrm>
              <a:off x="1039125" y="3515050"/>
              <a:ext cx="3155475" cy="1961450"/>
            </a:xfrm>
            <a:custGeom>
              <a:rect b="b" l="l" r="r" t="t"/>
              <a:pathLst>
                <a:path extrusionOk="0" h="78458" w="126219">
                  <a:moveTo>
                    <a:pt x="0" y="0"/>
                  </a:moveTo>
                  <a:lnTo>
                    <a:pt x="0" y="4460"/>
                  </a:lnTo>
                  <a:cubicBezTo>
                    <a:pt x="0" y="5977"/>
                    <a:pt x="1136" y="7863"/>
                    <a:pt x="2537" y="8672"/>
                  </a:cubicBezTo>
                  <a:lnTo>
                    <a:pt x="116699" y="74580"/>
                  </a:lnTo>
                  <a:cubicBezTo>
                    <a:pt x="116699" y="74580"/>
                    <a:pt x="116734" y="74604"/>
                    <a:pt x="116792" y="74639"/>
                  </a:cubicBezTo>
                  <a:cubicBezTo>
                    <a:pt x="116862" y="74674"/>
                    <a:pt x="116957" y="74721"/>
                    <a:pt x="117074" y="74791"/>
                  </a:cubicBezTo>
                  <a:cubicBezTo>
                    <a:pt x="117167" y="74849"/>
                    <a:pt x="117261" y="74908"/>
                    <a:pt x="117390" y="74979"/>
                  </a:cubicBezTo>
                  <a:cubicBezTo>
                    <a:pt x="117508" y="75049"/>
                    <a:pt x="117636" y="75120"/>
                    <a:pt x="117788" y="75213"/>
                  </a:cubicBezTo>
                  <a:cubicBezTo>
                    <a:pt x="118080" y="75376"/>
                    <a:pt x="118421" y="75576"/>
                    <a:pt x="118796" y="75786"/>
                  </a:cubicBezTo>
                  <a:lnTo>
                    <a:pt x="119603" y="76254"/>
                  </a:lnTo>
                  <a:cubicBezTo>
                    <a:pt x="120177" y="76584"/>
                    <a:pt x="120797" y="76946"/>
                    <a:pt x="121453" y="77321"/>
                  </a:cubicBezTo>
                  <a:cubicBezTo>
                    <a:pt x="122759" y="78070"/>
                    <a:pt x="124451" y="78457"/>
                    <a:pt x="126147" y="78457"/>
                  </a:cubicBezTo>
                  <a:cubicBezTo>
                    <a:pt x="126171" y="78457"/>
                    <a:pt x="126195" y="78457"/>
                    <a:pt x="126219" y="78457"/>
                  </a:cubicBezTo>
                  <a:lnTo>
                    <a:pt x="126219" y="72882"/>
                  </a:lnTo>
                  <a:cubicBezTo>
                    <a:pt x="124380" y="72882"/>
                    <a:pt x="122554" y="72472"/>
                    <a:pt x="121149" y="71665"/>
                  </a:cubicBezTo>
                  <a:cubicBezTo>
                    <a:pt x="121149" y="71665"/>
                    <a:pt x="116699" y="69100"/>
                    <a:pt x="116699" y="69089"/>
                  </a:cubicBezTo>
                  <a:lnTo>
                    <a:pt x="2535" y="3178"/>
                  </a:lnTo>
                  <a:cubicBezTo>
                    <a:pt x="1742" y="2719"/>
                    <a:pt x="0" y="1694"/>
                    <a:pt x="0" y="0"/>
                  </a:cubicBez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4" name="Google Shape;534;p35"/>
            <p:cNvSpPr/>
            <p:nvPr/>
          </p:nvSpPr>
          <p:spPr>
            <a:xfrm>
              <a:off x="1021675" y="2223625"/>
              <a:ext cx="5439800" cy="3113500"/>
            </a:xfrm>
            <a:custGeom>
              <a:rect b="b" l="l" r="r" t="t"/>
              <a:pathLst>
                <a:path extrusionOk="0" h="124540" w="217592">
                  <a:moveTo>
                    <a:pt x="89368" y="0"/>
                  </a:moveTo>
                  <a:cubicBezTo>
                    <a:pt x="87519" y="0"/>
                    <a:pt x="85667" y="410"/>
                    <a:pt x="84258" y="1230"/>
                  </a:cubicBezTo>
                  <a:lnTo>
                    <a:pt x="16663" y="40628"/>
                  </a:lnTo>
                  <a:lnTo>
                    <a:pt x="2787" y="48720"/>
                  </a:lnTo>
                  <a:cubicBezTo>
                    <a:pt x="0" y="50347"/>
                    <a:pt x="0" y="52983"/>
                    <a:pt x="2799" y="54599"/>
                  </a:cubicBezTo>
                  <a:lnTo>
                    <a:pt x="117408" y="120757"/>
                  </a:lnTo>
                  <a:lnTo>
                    <a:pt x="121845" y="123322"/>
                  </a:lnTo>
                  <a:cubicBezTo>
                    <a:pt x="123252" y="124129"/>
                    <a:pt x="125089" y="124539"/>
                    <a:pt x="126917" y="124539"/>
                  </a:cubicBezTo>
                  <a:cubicBezTo>
                    <a:pt x="126921" y="124539"/>
                    <a:pt x="126924" y="124539"/>
                    <a:pt x="126928" y="124539"/>
                  </a:cubicBezTo>
                  <a:cubicBezTo>
                    <a:pt x="128818" y="124539"/>
                    <a:pt x="130505" y="124134"/>
                    <a:pt x="131987" y="123310"/>
                  </a:cubicBezTo>
                  <a:lnTo>
                    <a:pt x="136426" y="120746"/>
                  </a:lnTo>
                  <a:lnTo>
                    <a:pt x="136437" y="120746"/>
                  </a:lnTo>
                  <a:lnTo>
                    <a:pt x="215578" y="75047"/>
                  </a:lnTo>
                  <a:cubicBezTo>
                    <a:pt x="215683" y="74976"/>
                    <a:pt x="215800" y="74895"/>
                    <a:pt x="215906" y="74813"/>
                  </a:cubicBezTo>
                  <a:cubicBezTo>
                    <a:pt x="216023" y="74731"/>
                    <a:pt x="216128" y="74626"/>
                    <a:pt x="216245" y="74520"/>
                  </a:cubicBezTo>
                  <a:lnTo>
                    <a:pt x="216444" y="74321"/>
                  </a:lnTo>
                  <a:cubicBezTo>
                    <a:pt x="216536" y="74216"/>
                    <a:pt x="216623" y="74107"/>
                    <a:pt x="216702" y="73993"/>
                  </a:cubicBezTo>
                  <a:cubicBezTo>
                    <a:pt x="216819" y="73853"/>
                    <a:pt x="216912" y="73701"/>
                    <a:pt x="217006" y="73536"/>
                  </a:cubicBezTo>
                  <a:cubicBezTo>
                    <a:pt x="217098" y="73378"/>
                    <a:pt x="217180" y="73213"/>
                    <a:pt x="217253" y="73044"/>
                  </a:cubicBezTo>
                  <a:cubicBezTo>
                    <a:pt x="217330" y="72882"/>
                    <a:pt x="217392" y="72715"/>
                    <a:pt x="217439" y="72541"/>
                  </a:cubicBezTo>
                  <a:cubicBezTo>
                    <a:pt x="217484" y="72395"/>
                    <a:pt x="217518" y="72246"/>
                    <a:pt x="217544" y="72096"/>
                  </a:cubicBezTo>
                  <a:cubicBezTo>
                    <a:pt x="217561" y="72060"/>
                    <a:pt x="217564" y="72018"/>
                    <a:pt x="217556" y="71979"/>
                  </a:cubicBezTo>
                  <a:cubicBezTo>
                    <a:pt x="217580" y="71920"/>
                    <a:pt x="217580" y="71862"/>
                    <a:pt x="217591" y="71803"/>
                  </a:cubicBezTo>
                  <a:lnTo>
                    <a:pt x="217580" y="71792"/>
                  </a:lnTo>
                  <a:lnTo>
                    <a:pt x="205073" y="64636"/>
                  </a:lnTo>
                  <a:lnTo>
                    <a:pt x="200306" y="61897"/>
                  </a:lnTo>
                  <a:lnTo>
                    <a:pt x="94400" y="1195"/>
                  </a:lnTo>
                  <a:cubicBezTo>
                    <a:pt x="93010" y="399"/>
                    <a:pt x="91190" y="0"/>
                    <a:pt x="89368" y="0"/>
                  </a:cubicBezTo>
                  <a:close/>
                </a:path>
              </a:pathLst>
            </a:custGeom>
            <a:solidFill>
              <a:srgbClr val="922D5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5" name="Google Shape;535;p35"/>
            <p:cNvSpPr/>
            <p:nvPr/>
          </p:nvSpPr>
          <p:spPr>
            <a:xfrm>
              <a:off x="1120775" y="3119275"/>
              <a:ext cx="5266925" cy="2147700"/>
            </a:xfrm>
            <a:custGeom>
              <a:rect b="b" l="l" r="r" t="t"/>
              <a:pathLst>
                <a:path extrusionOk="0" h="85908" w="210677">
                  <a:moveTo>
                    <a:pt x="0" y="1"/>
                  </a:moveTo>
                  <a:lnTo>
                    <a:pt x="0" y="14140"/>
                  </a:lnTo>
                  <a:cubicBezTo>
                    <a:pt x="0" y="15186"/>
                    <a:pt x="557" y="16153"/>
                    <a:pt x="1464" y="16676"/>
                  </a:cubicBezTo>
                  <a:lnTo>
                    <a:pt x="120025" y="85123"/>
                  </a:lnTo>
                  <a:cubicBezTo>
                    <a:pt x="120931" y="85646"/>
                    <a:pt x="121942" y="85907"/>
                    <a:pt x="122953" y="85907"/>
                  </a:cubicBezTo>
                  <a:cubicBezTo>
                    <a:pt x="123964" y="85907"/>
                    <a:pt x="124974" y="85646"/>
                    <a:pt x="125880" y="85123"/>
                  </a:cubicBezTo>
                  <a:lnTo>
                    <a:pt x="210663" y="36173"/>
                  </a:lnTo>
                  <a:lnTo>
                    <a:pt x="210676" y="20547"/>
                  </a:lnTo>
                  <a:lnTo>
                    <a:pt x="122953" y="71186"/>
                  </a:lnTo>
                  <a:lnTo>
                    <a:pt x="0" y="1"/>
                  </a:lnTo>
                  <a:close/>
                </a:path>
              </a:pathLst>
            </a:custGeom>
            <a:solidFill>
              <a:srgbClr val="F8C8D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6" name="Google Shape;536;p35"/>
            <p:cNvSpPr/>
            <p:nvPr/>
          </p:nvSpPr>
          <p:spPr>
            <a:xfrm>
              <a:off x="1120725" y="3119275"/>
              <a:ext cx="3073875" cy="2147700"/>
            </a:xfrm>
            <a:custGeom>
              <a:rect b="b" l="l" r="r" t="t"/>
              <a:pathLst>
                <a:path extrusionOk="0" h="85908" w="122955">
                  <a:moveTo>
                    <a:pt x="2" y="1"/>
                  </a:moveTo>
                  <a:lnTo>
                    <a:pt x="2" y="14140"/>
                  </a:lnTo>
                  <a:cubicBezTo>
                    <a:pt x="1" y="15186"/>
                    <a:pt x="559" y="16153"/>
                    <a:pt x="1466" y="16676"/>
                  </a:cubicBezTo>
                  <a:lnTo>
                    <a:pt x="120027" y="85123"/>
                  </a:lnTo>
                  <a:cubicBezTo>
                    <a:pt x="120917" y="85637"/>
                    <a:pt x="121926" y="85908"/>
                    <a:pt x="122955" y="85908"/>
                  </a:cubicBezTo>
                  <a:lnTo>
                    <a:pt x="122955" y="71186"/>
                  </a:lnTo>
                  <a:lnTo>
                    <a:pt x="2"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7" name="Google Shape;537;p35"/>
            <p:cNvSpPr/>
            <p:nvPr/>
          </p:nvSpPr>
          <p:spPr>
            <a:xfrm>
              <a:off x="6357875" y="3655225"/>
              <a:ext cx="59625" cy="418350"/>
            </a:xfrm>
            <a:custGeom>
              <a:rect b="b" l="l" r="r" t="t"/>
              <a:pathLst>
                <a:path extrusionOk="0" h="16734" w="2385">
                  <a:moveTo>
                    <a:pt x="1629" y="0"/>
                  </a:moveTo>
                  <a:cubicBezTo>
                    <a:pt x="1494" y="0"/>
                    <a:pt x="1347" y="42"/>
                    <a:pt x="1194" y="131"/>
                  </a:cubicBezTo>
                  <a:cubicBezTo>
                    <a:pt x="535" y="511"/>
                    <a:pt x="0" y="1604"/>
                    <a:pt x="0" y="2576"/>
                  </a:cubicBezTo>
                  <a:lnTo>
                    <a:pt x="0" y="15533"/>
                  </a:lnTo>
                  <a:cubicBezTo>
                    <a:pt x="0" y="16278"/>
                    <a:pt x="314" y="16734"/>
                    <a:pt x="756" y="16734"/>
                  </a:cubicBezTo>
                  <a:cubicBezTo>
                    <a:pt x="889" y="16734"/>
                    <a:pt x="1034" y="16692"/>
                    <a:pt x="1186" y="16604"/>
                  </a:cubicBezTo>
                  <a:cubicBezTo>
                    <a:pt x="1841" y="16226"/>
                    <a:pt x="2373" y="15133"/>
                    <a:pt x="2373" y="14164"/>
                  </a:cubicBezTo>
                  <a:lnTo>
                    <a:pt x="2384" y="1199"/>
                  </a:lnTo>
                  <a:cubicBezTo>
                    <a:pt x="2385" y="456"/>
                    <a:pt x="2072" y="0"/>
                    <a:pt x="1629" y="0"/>
                  </a:cubicBezTo>
                  <a:close/>
                </a:path>
              </a:pathLst>
            </a:custGeom>
            <a:solidFill>
              <a:srgbClr val="FFDB4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8" name="Google Shape;538;p35"/>
            <p:cNvSpPr/>
            <p:nvPr/>
          </p:nvSpPr>
          <p:spPr>
            <a:xfrm>
              <a:off x="1039125" y="2965775"/>
              <a:ext cx="3155450" cy="1961500"/>
            </a:xfrm>
            <a:custGeom>
              <a:rect b="b" l="l" r="r" t="t"/>
              <a:pathLst>
                <a:path extrusionOk="0" h="78460" w="126218">
                  <a:moveTo>
                    <a:pt x="2" y="1"/>
                  </a:moveTo>
                  <a:cubicBezTo>
                    <a:pt x="2" y="1"/>
                    <a:pt x="0" y="3753"/>
                    <a:pt x="0" y="4463"/>
                  </a:cubicBezTo>
                  <a:cubicBezTo>
                    <a:pt x="0" y="5979"/>
                    <a:pt x="1135" y="7864"/>
                    <a:pt x="2535" y="8673"/>
                  </a:cubicBezTo>
                  <a:lnTo>
                    <a:pt x="54915" y="38903"/>
                  </a:lnTo>
                  <a:cubicBezTo>
                    <a:pt x="54915" y="38903"/>
                    <a:pt x="116697" y="74584"/>
                    <a:pt x="116721" y="74595"/>
                  </a:cubicBezTo>
                  <a:lnTo>
                    <a:pt x="116909" y="74701"/>
                  </a:lnTo>
                  <a:cubicBezTo>
                    <a:pt x="117237" y="74899"/>
                    <a:pt x="117903" y="75287"/>
                    <a:pt x="118794" y="75790"/>
                  </a:cubicBezTo>
                  <a:lnTo>
                    <a:pt x="119601" y="76258"/>
                  </a:lnTo>
                  <a:cubicBezTo>
                    <a:pt x="120176" y="76586"/>
                    <a:pt x="120796" y="76950"/>
                    <a:pt x="121451" y="77325"/>
                  </a:cubicBezTo>
                  <a:cubicBezTo>
                    <a:pt x="122755" y="78072"/>
                    <a:pt x="124443" y="78460"/>
                    <a:pt x="126136" y="78460"/>
                  </a:cubicBezTo>
                  <a:cubicBezTo>
                    <a:pt x="126163" y="78460"/>
                    <a:pt x="126190" y="78460"/>
                    <a:pt x="126217" y="78459"/>
                  </a:cubicBezTo>
                  <a:lnTo>
                    <a:pt x="126217" y="72862"/>
                  </a:lnTo>
                  <a:cubicBezTo>
                    <a:pt x="124380" y="72862"/>
                    <a:pt x="122552" y="72463"/>
                    <a:pt x="121136" y="71644"/>
                  </a:cubicBezTo>
                  <a:cubicBezTo>
                    <a:pt x="121136" y="71644"/>
                    <a:pt x="116708" y="69091"/>
                    <a:pt x="116697" y="69091"/>
                  </a:cubicBezTo>
                  <a:lnTo>
                    <a:pt x="59681" y="36163"/>
                  </a:lnTo>
                  <a:lnTo>
                    <a:pt x="2535" y="3182"/>
                  </a:lnTo>
                  <a:cubicBezTo>
                    <a:pt x="1791" y="2751"/>
                    <a:pt x="2" y="1754"/>
                    <a:pt x="2" y="1"/>
                  </a:cubicBez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39" name="Google Shape;539;p35"/>
            <p:cNvSpPr/>
            <p:nvPr/>
          </p:nvSpPr>
          <p:spPr>
            <a:xfrm>
              <a:off x="1021675" y="1674025"/>
              <a:ext cx="5523500" cy="3113350"/>
            </a:xfrm>
            <a:custGeom>
              <a:rect b="b" l="l" r="r" t="t"/>
              <a:pathLst>
                <a:path extrusionOk="0" h="124534" w="220940">
                  <a:moveTo>
                    <a:pt x="220779" y="73670"/>
                  </a:moveTo>
                  <a:lnTo>
                    <a:pt x="220940" y="73762"/>
                  </a:lnTo>
                  <a:cubicBezTo>
                    <a:pt x="220890" y="73726"/>
                    <a:pt x="220836" y="73695"/>
                    <a:pt x="220779" y="73670"/>
                  </a:cubicBezTo>
                  <a:close/>
                  <a:moveTo>
                    <a:pt x="89377" y="0"/>
                  </a:moveTo>
                  <a:cubicBezTo>
                    <a:pt x="87525" y="0"/>
                    <a:pt x="85670" y="413"/>
                    <a:pt x="84258" y="1234"/>
                  </a:cubicBezTo>
                  <a:lnTo>
                    <a:pt x="2787" y="48726"/>
                  </a:lnTo>
                  <a:cubicBezTo>
                    <a:pt x="0" y="50353"/>
                    <a:pt x="0" y="52975"/>
                    <a:pt x="2799" y="54603"/>
                  </a:cubicBezTo>
                  <a:lnTo>
                    <a:pt x="16663" y="62612"/>
                  </a:lnTo>
                  <a:lnTo>
                    <a:pt x="117408" y="120761"/>
                  </a:lnTo>
                  <a:lnTo>
                    <a:pt x="121845" y="123326"/>
                  </a:lnTo>
                  <a:cubicBezTo>
                    <a:pt x="123252" y="124133"/>
                    <a:pt x="125089" y="124532"/>
                    <a:pt x="126917" y="124532"/>
                  </a:cubicBezTo>
                  <a:cubicBezTo>
                    <a:pt x="126965" y="124533"/>
                    <a:pt x="127012" y="124533"/>
                    <a:pt x="127060" y="124533"/>
                  </a:cubicBezTo>
                  <a:cubicBezTo>
                    <a:pt x="128937" y="124533"/>
                    <a:pt x="130556" y="124078"/>
                    <a:pt x="131998" y="123314"/>
                  </a:cubicBezTo>
                  <a:lnTo>
                    <a:pt x="136426" y="120761"/>
                  </a:lnTo>
                  <a:lnTo>
                    <a:pt x="136437" y="120761"/>
                  </a:lnTo>
                  <a:lnTo>
                    <a:pt x="200308" y="83881"/>
                  </a:lnTo>
                  <a:lnTo>
                    <a:pt x="214324" y="75789"/>
                  </a:lnTo>
                  <a:lnTo>
                    <a:pt x="217287" y="74080"/>
                  </a:lnTo>
                  <a:cubicBezTo>
                    <a:pt x="217697" y="73857"/>
                    <a:pt x="218083" y="73681"/>
                    <a:pt x="218458" y="73564"/>
                  </a:cubicBezTo>
                  <a:cubicBezTo>
                    <a:pt x="218658" y="73505"/>
                    <a:pt x="218832" y="73458"/>
                    <a:pt x="219020" y="73436"/>
                  </a:cubicBezTo>
                  <a:cubicBezTo>
                    <a:pt x="219194" y="73404"/>
                    <a:pt x="219369" y="73388"/>
                    <a:pt x="219546" y="73388"/>
                  </a:cubicBezTo>
                  <a:cubicBezTo>
                    <a:pt x="219554" y="73388"/>
                    <a:pt x="219562" y="73388"/>
                    <a:pt x="219571" y="73388"/>
                  </a:cubicBezTo>
                  <a:cubicBezTo>
                    <a:pt x="219688" y="73390"/>
                    <a:pt x="219805" y="73398"/>
                    <a:pt x="219922" y="73412"/>
                  </a:cubicBezTo>
                  <a:cubicBezTo>
                    <a:pt x="220033" y="73421"/>
                    <a:pt x="220144" y="73445"/>
                    <a:pt x="220250" y="73482"/>
                  </a:cubicBezTo>
                  <a:cubicBezTo>
                    <a:pt x="220327" y="73493"/>
                    <a:pt x="220403" y="73516"/>
                    <a:pt x="220473" y="73551"/>
                  </a:cubicBezTo>
                  <a:cubicBezTo>
                    <a:pt x="220547" y="73564"/>
                    <a:pt x="220620" y="73591"/>
                    <a:pt x="220683" y="73633"/>
                  </a:cubicBezTo>
                  <a:cubicBezTo>
                    <a:pt x="220716" y="73644"/>
                    <a:pt x="220748" y="73656"/>
                    <a:pt x="220779" y="73670"/>
                  </a:cubicBezTo>
                  <a:lnTo>
                    <a:pt x="220779" y="73670"/>
                  </a:lnTo>
                  <a:lnTo>
                    <a:pt x="94400" y="1199"/>
                  </a:lnTo>
                  <a:cubicBezTo>
                    <a:pt x="93012" y="399"/>
                    <a:pt x="91197" y="0"/>
                    <a:pt x="89377" y="0"/>
                  </a:cubicBez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0" name="Google Shape;540;p35"/>
            <p:cNvSpPr/>
            <p:nvPr/>
          </p:nvSpPr>
          <p:spPr>
            <a:xfrm>
              <a:off x="4194575" y="3508725"/>
              <a:ext cx="2386100" cy="1967775"/>
            </a:xfrm>
            <a:custGeom>
              <a:rect b="b" l="l" r="r" t="t"/>
              <a:pathLst>
                <a:path extrusionOk="0" h="78711" w="95444">
                  <a:moveTo>
                    <a:pt x="92630" y="0"/>
                  </a:moveTo>
                  <a:cubicBezTo>
                    <a:pt x="92453" y="0"/>
                    <a:pt x="92278" y="16"/>
                    <a:pt x="92104" y="46"/>
                  </a:cubicBezTo>
                  <a:cubicBezTo>
                    <a:pt x="91917" y="70"/>
                    <a:pt x="91742" y="117"/>
                    <a:pt x="91542" y="176"/>
                  </a:cubicBezTo>
                  <a:cubicBezTo>
                    <a:pt x="91167" y="293"/>
                    <a:pt x="90781" y="469"/>
                    <a:pt x="90371" y="690"/>
                  </a:cubicBezTo>
                  <a:lnTo>
                    <a:pt x="87408" y="2401"/>
                  </a:lnTo>
                  <a:lnTo>
                    <a:pt x="73390" y="10493"/>
                  </a:lnTo>
                  <a:lnTo>
                    <a:pt x="9521" y="47373"/>
                  </a:lnTo>
                  <a:lnTo>
                    <a:pt x="9510" y="47373"/>
                  </a:lnTo>
                  <a:lnTo>
                    <a:pt x="5082" y="49926"/>
                  </a:lnTo>
                  <a:lnTo>
                    <a:pt x="5071" y="49938"/>
                  </a:lnTo>
                  <a:cubicBezTo>
                    <a:pt x="3667" y="50745"/>
                    <a:pt x="1840" y="51144"/>
                    <a:pt x="1" y="51144"/>
                  </a:cubicBezTo>
                  <a:lnTo>
                    <a:pt x="1" y="56743"/>
                  </a:lnTo>
                  <a:cubicBezTo>
                    <a:pt x="25" y="56743"/>
                    <a:pt x="49" y="56743"/>
                    <a:pt x="73" y="56743"/>
                  </a:cubicBezTo>
                  <a:cubicBezTo>
                    <a:pt x="1769" y="56743"/>
                    <a:pt x="3461" y="56356"/>
                    <a:pt x="4767" y="55607"/>
                  </a:cubicBezTo>
                  <a:cubicBezTo>
                    <a:pt x="5422" y="55232"/>
                    <a:pt x="6043" y="54869"/>
                    <a:pt x="6617" y="54540"/>
                  </a:cubicBezTo>
                  <a:lnTo>
                    <a:pt x="7426" y="54072"/>
                  </a:lnTo>
                  <a:cubicBezTo>
                    <a:pt x="8315" y="53569"/>
                    <a:pt x="8983" y="53182"/>
                    <a:pt x="9310" y="52983"/>
                  </a:cubicBezTo>
                  <a:lnTo>
                    <a:pt x="9497" y="52879"/>
                  </a:lnTo>
                  <a:cubicBezTo>
                    <a:pt x="9503" y="52871"/>
                    <a:pt x="9511" y="52868"/>
                    <a:pt x="9521" y="52866"/>
                  </a:cubicBezTo>
                  <a:lnTo>
                    <a:pt x="78158" y="13234"/>
                  </a:lnTo>
                  <a:lnTo>
                    <a:pt x="88662" y="7167"/>
                  </a:lnTo>
                  <a:cubicBezTo>
                    <a:pt x="88985" y="6980"/>
                    <a:pt x="89290" y="6892"/>
                    <a:pt x="89562" y="6892"/>
                  </a:cubicBezTo>
                  <a:cubicBezTo>
                    <a:pt x="90227" y="6892"/>
                    <a:pt x="90688" y="7423"/>
                    <a:pt x="90688" y="8338"/>
                  </a:cubicBezTo>
                  <a:lnTo>
                    <a:pt x="90688" y="20130"/>
                  </a:lnTo>
                  <a:cubicBezTo>
                    <a:pt x="90691" y="20216"/>
                    <a:pt x="90683" y="20303"/>
                    <a:pt x="90664" y="20387"/>
                  </a:cubicBezTo>
                  <a:cubicBezTo>
                    <a:pt x="90677" y="20447"/>
                    <a:pt x="90664" y="20504"/>
                    <a:pt x="90640" y="20575"/>
                  </a:cubicBezTo>
                  <a:cubicBezTo>
                    <a:pt x="90650" y="20613"/>
                    <a:pt x="90645" y="20654"/>
                    <a:pt x="90629" y="20692"/>
                  </a:cubicBezTo>
                  <a:cubicBezTo>
                    <a:pt x="90604" y="20842"/>
                    <a:pt x="90569" y="20991"/>
                    <a:pt x="90523" y="21137"/>
                  </a:cubicBezTo>
                  <a:cubicBezTo>
                    <a:pt x="90477" y="21309"/>
                    <a:pt x="90414" y="21478"/>
                    <a:pt x="90337" y="21640"/>
                  </a:cubicBezTo>
                  <a:cubicBezTo>
                    <a:pt x="90264" y="21808"/>
                    <a:pt x="90182" y="21972"/>
                    <a:pt x="90091" y="22132"/>
                  </a:cubicBezTo>
                  <a:cubicBezTo>
                    <a:pt x="89996" y="22297"/>
                    <a:pt x="89903" y="22449"/>
                    <a:pt x="89786" y="22589"/>
                  </a:cubicBezTo>
                  <a:cubicBezTo>
                    <a:pt x="89707" y="22703"/>
                    <a:pt x="89621" y="22812"/>
                    <a:pt x="89530" y="22917"/>
                  </a:cubicBezTo>
                  <a:lnTo>
                    <a:pt x="89330" y="23116"/>
                  </a:lnTo>
                  <a:cubicBezTo>
                    <a:pt x="89227" y="23225"/>
                    <a:pt x="89113" y="23324"/>
                    <a:pt x="88990" y="23409"/>
                  </a:cubicBezTo>
                  <a:cubicBezTo>
                    <a:pt x="88886" y="23490"/>
                    <a:pt x="88768" y="23572"/>
                    <a:pt x="88662" y="23643"/>
                  </a:cubicBezTo>
                  <a:lnTo>
                    <a:pt x="9522" y="69341"/>
                  </a:lnTo>
                  <a:lnTo>
                    <a:pt x="9522" y="69353"/>
                  </a:lnTo>
                  <a:lnTo>
                    <a:pt x="5071" y="71917"/>
                  </a:lnTo>
                  <a:cubicBezTo>
                    <a:pt x="3667" y="72725"/>
                    <a:pt x="1840" y="73135"/>
                    <a:pt x="1" y="73135"/>
                  </a:cubicBezTo>
                  <a:lnTo>
                    <a:pt x="1" y="78710"/>
                  </a:lnTo>
                  <a:cubicBezTo>
                    <a:pt x="25" y="78710"/>
                    <a:pt x="49" y="78710"/>
                    <a:pt x="73" y="78710"/>
                  </a:cubicBezTo>
                  <a:cubicBezTo>
                    <a:pt x="1769" y="78710"/>
                    <a:pt x="3461" y="78323"/>
                    <a:pt x="4767" y="77574"/>
                  </a:cubicBezTo>
                  <a:cubicBezTo>
                    <a:pt x="5422" y="77199"/>
                    <a:pt x="6043" y="76837"/>
                    <a:pt x="6617" y="76507"/>
                  </a:cubicBezTo>
                  <a:lnTo>
                    <a:pt x="7426" y="76039"/>
                  </a:lnTo>
                  <a:cubicBezTo>
                    <a:pt x="7799" y="75829"/>
                    <a:pt x="8139" y="75629"/>
                    <a:pt x="8432" y="75466"/>
                  </a:cubicBezTo>
                  <a:cubicBezTo>
                    <a:pt x="8584" y="75373"/>
                    <a:pt x="8714" y="75302"/>
                    <a:pt x="8831" y="75232"/>
                  </a:cubicBezTo>
                  <a:cubicBezTo>
                    <a:pt x="8959" y="75161"/>
                    <a:pt x="9052" y="75102"/>
                    <a:pt x="9147" y="75044"/>
                  </a:cubicBezTo>
                  <a:cubicBezTo>
                    <a:pt x="9263" y="74974"/>
                    <a:pt x="9358" y="74927"/>
                    <a:pt x="9427" y="74892"/>
                  </a:cubicBezTo>
                  <a:cubicBezTo>
                    <a:pt x="9487" y="74857"/>
                    <a:pt x="9521" y="74833"/>
                    <a:pt x="9521" y="74833"/>
                  </a:cubicBezTo>
                  <a:lnTo>
                    <a:pt x="90371" y="28152"/>
                  </a:lnTo>
                  <a:cubicBezTo>
                    <a:pt x="93171" y="26534"/>
                    <a:pt x="95443" y="22600"/>
                    <a:pt x="95443" y="19369"/>
                  </a:cubicBezTo>
                  <a:lnTo>
                    <a:pt x="95443" y="3619"/>
                  </a:lnTo>
                  <a:cubicBezTo>
                    <a:pt x="95443" y="2049"/>
                    <a:pt x="94903" y="937"/>
                    <a:pt x="94038" y="375"/>
                  </a:cubicBezTo>
                  <a:lnTo>
                    <a:pt x="94027" y="375"/>
                  </a:lnTo>
                  <a:lnTo>
                    <a:pt x="93862" y="282"/>
                  </a:lnTo>
                  <a:cubicBezTo>
                    <a:pt x="93827" y="269"/>
                    <a:pt x="93804" y="258"/>
                    <a:pt x="93769" y="245"/>
                  </a:cubicBezTo>
                  <a:cubicBezTo>
                    <a:pt x="93699" y="211"/>
                    <a:pt x="93628" y="176"/>
                    <a:pt x="93558" y="165"/>
                  </a:cubicBezTo>
                  <a:cubicBezTo>
                    <a:pt x="93489" y="128"/>
                    <a:pt x="93413" y="105"/>
                    <a:pt x="93335" y="94"/>
                  </a:cubicBezTo>
                  <a:cubicBezTo>
                    <a:pt x="93229" y="57"/>
                    <a:pt x="93119" y="33"/>
                    <a:pt x="93006" y="24"/>
                  </a:cubicBezTo>
                  <a:cubicBezTo>
                    <a:pt x="92889" y="10"/>
                    <a:pt x="92772" y="2"/>
                    <a:pt x="92655" y="0"/>
                  </a:cubicBezTo>
                  <a:cubicBezTo>
                    <a:pt x="92646" y="0"/>
                    <a:pt x="92638" y="0"/>
                    <a:pt x="92630" y="0"/>
                  </a:cubicBezTo>
                  <a:close/>
                </a:path>
              </a:pathLst>
            </a:custGeom>
            <a:solidFill>
              <a:srgbClr val="C23C7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1" name="Google Shape;541;p35"/>
            <p:cNvSpPr/>
            <p:nvPr/>
          </p:nvSpPr>
          <p:spPr>
            <a:xfrm>
              <a:off x="3297500" y="2949000"/>
              <a:ext cx="1085425" cy="626325"/>
            </a:xfrm>
            <a:custGeom>
              <a:rect b="b" l="l" r="r" t="t"/>
              <a:pathLst>
                <a:path extrusionOk="0" h="25053" w="43417">
                  <a:moveTo>
                    <a:pt x="21708" y="1"/>
                  </a:moveTo>
                  <a:cubicBezTo>
                    <a:pt x="15950" y="1"/>
                    <a:pt x="10429" y="1321"/>
                    <a:pt x="6357" y="3669"/>
                  </a:cubicBezTo>
                  <a:cubicBezTo>
                    <a:pt x="2287" y="6019"/>
                    <a:pt x="1" y="9204"/>
                    <a:pt x="1" y="12527"/>
                  </a:cubicBezTo>
                  <a:cubicBezTo>
                    <a:pt x="1" y="15849"/>
                    <a:pt x="2287" y="19036"/>
                    <a:pt x="6357" y="21384"/>
                  </a:cubicBezTo>
                  <a:cubicBezTo>
                    <a:pt x="10429" y="23734"/>
                    <a:pt x="15950" y="25052"/>
                    <a:pt x="21708" y="25052"/>
                  </a:cubicBezTo>
                  <a:cubicBezTo>
                    <a:pt x="27465" y="25052"/>
                    <a:pt x="32986" y="23734"/>
                    <a:pt x="37058" y="21384"/>
                  </a:cubicBezTo>
                  <a:cubicBezTo>
                    <a:pt x="41128" y="19036"/>
                    <a:pt x="43416" y="15849"/>
                    <a:pt x="43416" y="12527"/>
                  </a:cubicBezTo>
                  <a:cubicBezTo>
                    <a:pt x="43416" y="9204"/>
                    <a:pt x="41128" y="6019"/>
                    <a:pt x="37058" y="3669"/>
                  </a:cubicBezTo>
                  <a:cubicBezTo>
                    <a:pt x="32986" y="1321"/>
                    <a:pt x="27465" y="1"/>
                    <a:pt x="21708" y="1"/>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2" name="Google Shape;542;p35"/>
            <p:cNvSpPr/>
            <p:nvPr/>
          </p:nvSpPr>
          <p:spPr>
            <a:xfrm>
              <a:off x="3557575" y="728875"/>
              <a:ext cx="525975" cy="679950"/>
            </a:xfrm>
            <a:custGeom>
              <a:rect b="b" l="l" r="r" t="t"/>
              <a:pathLst>
                <a:path extrusionOk="0" h="27198" w="21039">
                  <a:moveTo>
                    <a:pt x="6715" y="0"/>
                  </a:moveTo>
                  <a:cubicBezTo>
                    <a:pt x="6389" y="0"/>
                    <a:pt x="5450" y="141"/>
                    <a:pt x="4594" y="1630"/>
                  </a:cubicBezTo>
                  <a:cubicBezTo>
                    <a:pt x="3537" y="3467"/>
                    <a:pt x="3925" y="8653"/>
                    <a:pt x="3272" y="11826"/>
                  </a:cubicBezTo>
                  <a:cubicBezTo>
                    <a:pt x="2618" y="14998"/>
                    <a:pt x="1102" y="16790"/>
                    <a:pt x="551" y="19361"/>
                  </a:cubicBezTo>
                  <a:cubicBezTo>
                    <a:pt x="1" y="21933"/>
                    <a:pt x="873" y="26253"/>
                    <a:pt x="7074" y="27034"/>
                  </a:cubicBezTo>
                  <a:cubicBezTo>
                    <a:pt x="7964" y="27146"/>
                    <a:pt x="8824" y="27198"/>
                    <a:pt x="9650" y="27198"/>
                  </a:cubicBezTo>
                  <a:cubicBezTo>
                    <a:pt x="14578" y="27198"/>
                    <a:pt x="18264" y="25368"/>
                    <a:pt x="19523" y="23678"/>
                  </a:cubicBezTo>
                  <a:cubicBezTo>
                    <a:pt x="20993" y="21705"/>
                    <a:pt x="21039" y="17503"/>
                    <a:pt x="19523" y="15240"/>
                  </a:cubicBezTo>
                  <a:cubicBezTo>
                    <a:pt x="18009" y="12976"/>
                    <a:pt x="16860" y="11139"/>
                    <a:pt x="16906" y="8199"/>
                  </a:cubicBezTo>
                  <a:lnTo>
                    <a:pt x="6834" y="8"/>
                  </a:lnTo>
                  <a:cubicBezTo>
                    <a:pt x="6834" y="8"/>
                    <a:pt x="6791" y="0"/>
                    <a:pt x="6715" y="0"/>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3" name="Google Shape;543;p35"/>
            <p:cNvSpPr/>
            <p:nvPr/>
          </p:nvSpPr>
          <p:spPr>
            <a:xfrm>
              <a:off x="3916350" y="313450"/>
              <a:ext cx="452650" cy="932950"/>
            </a:xfrm>
            <a:custGeom>
              <a:rect b="b" l="l" r="r" t="t"/>
              <a:pathLst>
                <a:path extrusionOk="0" h="37318" w="18106">
                  <a:moveTo>
                    <a:pt x="14072" y="1"/>
                  </a:moveTo>
                  <a:cubicBezTo>
                    <a:pt x="13778" y="1"/>
                    <a:pt x="13552" y="151"/>
                    <a:pt x="13635" y="454"/>
                  </a:cubicBezTo>
                  <a:cubicBezTo>
                    <a:pt x="13798" y="1057"/>
                    <a:pt x="14086" y="1473"/>
                    <a:pt x="14454" y="2613"/>
                  </a:cubicBezTo>
                  <a:cubicBezTo>
                    <a:pt x="14792" y="3649"/>
                    <a:pt x="14833" y="4475"/>
                    <a:pt x="14833" y="4475"/>
                  </a:cubicBezTo>
                  <a:cubicBezTo>
                    <a:pt x="14833" y="4475"/>
                    <a:pt x="14366" y="3260"/>
                    <a:pt x="13784" y="2317"/>
                  </a:cubicBezTo>
                  <a:cubicBezTo>
                    <a:pt x="13201" y="1373"/>
                    <a:pt x="12766" y="1104"/>
                    <a:pt x="12470" y="943"/>
                  </a:cubicBezTo>
                  <a:cubicBezTo>
                    <a:pt x="12406" y="908"/>
                    <a:pt x="12327" y="889"/>
                    <a:pt x="12247" y="889"/>
                  </a:cubicBezTo>
                  <a:cubicBezTo>
                    <a:pt x="11961" y="889"/>
                    <a:pt x="11653" y="1126"/>
                    <a:pt x="11886" y="1685"/>
                  </a:cubicBezTo>
                  <a:cubicBezTo>
                    <a:pt x="12157" y="2329"/>
                    <a:pt x="12772" y="3026"/>
                    <a:pt x="13097" y="4333"/>
                  </a:cubicBezTo>
                  <a:cubicBezTo>
                    <a:pt x="13317" y="5227"/>
                    <a:pt x="13362" y="5902"/>
                    <a:pt x="13221" y="5902"/>
                  </a:cubicBezTo>
                  <a:cubicBezTo>
                    <a:pt x="13213" y="5902"/>
                    <a:pt x="13203" y="5900"/>
                    <a:pt x="13193" y="5894"/>
                  </a:cubicBezTo>
                  <a:lnTo>
                    <a:pt x="12325" y="7499"/>
                  </a:lnTo>
                  <a:cubicBezTo>
                    <a:pt x="12959" y="8343"/>
                    <a:pt x="13344" y="8912"/>
                    <a:pt x="13700" y="9828"/>
                  </a:cubicBezTo>
                  <a:cubicBezTo>
                    <a:pt x="14056" y="10745"/>
                    <a:pt x="13625" y="13902"/>
                    <a:pt x="12578" y="16590"/>
                  </a:cubicBezTo>
                  <a:cubicBezTo>
                    <a:pt x="11668" y="18923"/>
                    <a:pt x="10769" y="20939"/>
                    <a:pt x="9633" y="22469"/>
                  </a:cubicBezTo>
                  <a:cubicBezTo>
                    <a:pt x="7183" y="25768"/>
                    <a:pt x="3556" y="29495"/>
                    <a:pt x="2074" y="30773"/>
                  </a:cubicBezTo>
                  <a:cubicBezTo>
                    <a:pt x="1560" y="31217"/>
                    <a:pt x="1300" y="31355"/>
                    <a:pt x="769" y="31355"/>
                  </a:cubicBezTo>
                  <a:cubicBezTo>
                    <a:pt x="684" y="31355"/>
                    <a:pt x="592" y="31351"/>
                    <a:pt x="491" y="31345"/>
                  </a:cubicBezTo>
                  <a:lnTo>
                    <a:pt x="491" y="31345"/>
                  </a:lnTo>
                  <a:cubicBezTo>
                    <a:pt x="1" y="32307"/>
                    <a:pt x="441" y="34133"/>
                    <a:pt x="746" y="34953"/>
                  </a:cubicBezTo>
                  <a:cubicBezTo>
                    <a:pt x="1071" y="35826"/>
                    <a:pt x="2533" y="37317"/>
                    <a:pt x="3451" y="37317"/>
                  </a:cubicBezTo>
                  <a:cubicBezTo>
                    <a:pt x="3790" y="37317"/>
                    <a:pt x="4055" y="37114"/>
                    <a:pt x="4161" y="36602"/>
                  </a:cubicBezTo>
                  <a:cubicBezTo>
                    <a:pt x="4254" y="36154"/>
                    <a:pt x="4283" y="35019"/>
                    <a:pt x="4694" y="34638"/>
                  </a:cubicBezTo>
                  <a:cubicBezTo>
                    <a:pt x="7066" y="32441"/>
                    <a:pt x="11100" y="28563"/>
                    <a:pt x="13461" y="24843"/>
                  </a:cubicBezTo>
                  <a:cubicBezTo>
                    <a:pt x="14606" y="23040"/>
                    <a:pt x="15290" y="21782"/>
                    <a:pt x="16308" y="18601"/>
                  </a:cubicBezTo>
                  <a:cubicBezTo>
                    <a:pt x="17236" y="15691"/>
                    <a:pt x="17455" y="13030"/>
                    <a:pt x="17482" y="9972"/>
                  </a:cubicBezTo>
                  <a:cubicBezTo>
                    <a:pt x="17490" y="9140"/>
                    <a:pt x="17702" y="8524"/>
                    <a:pt x="17903" y="6937"/>
                  </a:cubicBezTo>
                  <a:cubicBezTo>
                    <a:pt x="18105" y="5352"/>
                    <a:pt x="17955" y="3472"/>
                    <a:pt x="17428" y="2241"/>
                  </a:cubicBezTo>
                  <a:cubicBezTo>
                    <a:pt x="16903" y="1011"/>
                    <a:pt x="16518" y="650"/>
                    <a:pt x="16224" y="649"/>
                  </a:cubicBezTo>
                  <a:cubicBezTo>
                    <a:pt x="16222" y="649"/>
                    <a:pt x="16220" y="649"/>
                    <a:pt x="16218" y="649"/>
                  </a:cubicBezTo>
                  <a:cubicBezTo>
                    <a:pt x="15852" y="649"/>
                    <a:pt x="15731" y="978"/>
                    <a:pt x="15906" y="1563"/>
                  </a:cubicBezTo>
                  <a:cubicBezTo>
                    <a:pt x="16080" y="2152"/>
                    <a:pt x="16471" y="3100"/>
                    <a:pt x="16439" y="4423"/>
                  </a:cubicBezTo>
                  <a:cubicBezTo>
                    <a:pt x="16439" y="4423"/>
                    <a:pt x="16119" y="3116"/>
                    <a:pt x="15858" y="2350"/>
                  </a:cubicBezTo>
                  <a:cubicBezTo>
                    <a:pt x="15597" y="1584"/>
                    <a:pt x="15227" y="880"/>
                    <a:pt x="14904" y="421"/>
                  </a:cubicBezTo>
                  <a:cubicBezTo>
                    <a:pt x="14707" y="141"/>
                    <a:pt x="14357" y="1"/>
                    <a:pt x="14072"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4" name="Google Shape;544;p35"/>
            <p:cNvSpPr/>
            <p:nvPr/>
          </p:nvSpPr>
          <p:spPr>
            <a:xfrm>
              <a:off x="3887975" y="856075"/>
              <a:ext cx="390300" cy="349600"/>
            </a:xfrm>
            <a:custGeom>
              <a:rect b="b" l="l" r="r" t="t"/>
              <a:pathLst>
                <a:path extrusionOk="0" h="13984" w="15612">
                  <a:moveTo>
                    <a:pt x="9969" y="1"/>
                  </a:moveTo>
                  <a:cubicBezTo>
                    <a:pt x="8172" y="1"/>
                    <a:pt x="7470" y="2288"/>
                    <a:pt x="6616" y="3842"/>
                  </a:cubicBezTo>
                  <a:cubicBezTo>
                    <a:pt x="4478" y="7727"/>
                    <a:pt x="2232" y="8820"/>
                    <a:pt x="1245" y="9537"/>
                  </a:cubicBezTo>
                  <a:cubicBezTo>
                    <a:pt x="0" y="12916"/>
                    <a:pt x="5400" y="13983"/>
                    <a:pt x="5408" y="13983"/>
                  </a:cubicBezTo>
                  <a:cubicBezTo>
                    <a:pt x="5408" y="13983"/>
                    <a:pt x="5408" y="13983"/>
                    <a:pt x="5408" y="13983"/>
                  </a:cubicBezTo>
                  <a:cubicBezTo>
                    <a:pt x="10097" y="12357"/>
                    <a:pt x="15007" y="7344"/>
                    <a:pt x="15309" y="5623"/>
                  </a:cubicBezTo>
                  <a:cubicBezTo>
                    <a:pt x="15612" y="3903"/>
                    <a:pt x="15064" y="2386"/>
                    <a:pt x="15064" y="2386"/>
                  </a:cubicBezTo>
                  <a:cubicBezTo>
                    <a:pt x="14799" y="2426"/>
                    <a:pt x="14551" y="2445"/>
                    <a:pt x="14319" y="2445"/>
                  </a:cubicBezTo>
                  <a:cubicBezTo>
                    <a:pt x="11791" y="2445"/>
                    <a:pt x="11116" y="267"/>
                    <a:pt x="11116" y="267"/>
                  </a:cubicBezTo>
                  <a:cubicBezTo>
                    <a:pt x="10689" y="83"/>
                    <a:pt x="10309" y="1"/>
                    <a:pt x="9969" y="1"/>
                  </a:cubicBezTo>
                  <a:close/>
                </a:path>
              </a:pathLst>
            </a:custGeom>
            <a:solidFill>
              <a:srgbClr val="293A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5" name="Google Shape;545;p35"/>
            <p:cNvSpPr/>
            <p:nvPr/>
          </p:nvSpPr>
          <p:spPr>
            <a:xfrm>
              <a:off x="3878250" y="3014175"/>
              <a:ext cx="313550" cy="218125"/>
            </a:xfrm>
            <a:custGeom>
              <a:rect b="b" l="l" r="r" t="t"/>
              <a:pathLst>
                <a:path extrusionOk="0" h="8725" w="12542">
                  <a:moveTo>
                    <a:pt x="645" y="0"/>
                  </a:moveTo>
                  <a:cubicBezTo>
                    <a:pt x="645" y="0"/>
                    <a:pt x="545" y="859"/>
                    <a:pt x="355" y="1564"/>
                  </a:cubicBezTo>
                  <a:cubicBezTo>
                    <a:pt x="164" y="2266"/>
                    <a:pt x="1" y="3429"/>
                    <a:pt x="129" y="3999"/>
                  </a:cubicBezTo>
                  <a:cubicBezTo>
                    <a:pt x="256" y="4570"/>
                    <a:pt x="1599" y="5380"/>
                    <a:pt x="2503" y="5499"/>
                  </a:cubicBezTo>
                  <a:cubicBezTo>
                    <a:pt x="3405" y="5618"/>
                    <a:pt x="4800" y="6578"/>
                    <a:pt x="5313" y="7229"/>
                  </a:cubicBezTo>
                  <a:cubicBezTo>
                    <a:pt x="5979" y="8076"/>
                    <a:pt x="7660" y="8724"/>
                    <a:pt x="8906" y="8724"/>
                  </a:cubicBezTo>
                  <a:cubicBezTo>
                    <a:pt x="9028" y="8724"/>
                    <a:pt x="9146" y="8718"/>
                    <a:pt x="9258" y="8705"/>
                  </a:cubicBezTo>
                  <a:cubicBezTo>
                    <a:pt x="10516" y="8560"/>
                    <a:pt x="11935" y="8262"/>
                    <a:pt x="12238" y="7754"/>
                  </a:cubicBezTo>
                  <a:cubicBezTo>
                    <a:pt x="12541" y="7245"/>
                    <a:pt x="12119" y="6675"/>
                    <a:pt x="9478" y="4793"/>
                  </a:cubicBezTo>
                  <a:cubicBezTo>
                    <a:pt x="6835" y="2913"/>
                    <a:pt x="5066" y="1773"/>
                    <a:pt x="4235" y="29"/>
                  </a:cubicBezTo>
                  <a:lnTo>
                    <a:pt x="645" y="0"/>
                  </a:ln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6" name="Google Shape;546;p35"/>
            <p:cNvSpPr/>
            <p:nvPr/>
          </p:nvSpPr>
          <p:spPr>
            <a:xfrm>
              <a:off x="3649625" y="3137000"/>
              <a:ext cx="141500" cy="311525"/>
            </a:xfrm>
            <a:custGeom>
              <a:rect b="b" l="l" r="r" t="t"/>
              <a:pathLst>
                <a:path extrusionOk="0" h="12461" w="5660">
                  <a:moveTo>
                    <a:pt x="1044" y="1"/>
                  </a:moveTo>
                  <a:cubicBezTo>
                    <a:pt x="768" y="711"/>
                    <a:pt x="243" y="1112"/>
                    <a:pt x="390" y="2979"/>
                  </a:cubicBezTo>
                  <a:cubicBezTo>
                    <a:pt x="537" y="4848"/>
                    <a:pt x="371" y="5593"/>
                    <a:pt x="186" y="7120"/>
                  </a:cubicBezTo>
                  <a:cubicBezTo>
                    <a:pt x="1" y="8649"/>
                    <a:pt x="781" y="10744"/>
                    <a:pt x="1512" y="11717"/>
                  </a:cubicBezTo>
                  <a:cubicBezTo>
                    <a:pt x="1853" y="12173"/>
                    <a:pt x="2472" y="12461"/>
                    <a:pt x="3099" y="12461"/>
                  </a:cubicBezTo>
                  <a:cubicBezTo>
                    <a:pt x="3812" y="12461"/>
                    <a:pt x="4537" y="12087"/>
                    <a:pt x="4875" y="11163"/>
                  </a:cubicBezTo>
                  <a:cubicBezTo>
                    <a:pt x="5508" y="9429"/>
                    <a:pt x="5660" y="7965"/>
                    <a:pt x="5215" y="6220"/>
                  </a:cubicBezTo>
                  <a:cubicBezTo>
                    <a:pt x="4770" y="4476"/>
                    <a:pt x="5361" y="3143"/>
                    <a:pt x="5069" y="1974"/>
                  </a:cubicBezTo>
                  <a:cubicBezTo>
                    <a:pt x="4777" y="805"/>
                    <a:pt x="4364" y="2"/>
                    <a:pt x="4364" y="2"/>
                  </a:cubicBezTo>
                  <a:lnTo>
                    <a:pt x="1044" y="1"/>
                  </a:ln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7" name="Google Shape;547;p35"/>
            <p:cNvSpPr/>
            <p:nvPr/>
          </p:nvSpPr>
          <p:spPr>
            <a:xfrm>
              <a:off x="3583850" y="1817525"/>
              <a:ext cx="513525" cy="1331525"/>
            </a:xfrm>
            <a:custGeom>
              <a:rect b="b" l="l" r="r" t="t"/>
              <a:pathLst>
                <a:path extrusionOk="0" h="53261" w="20541">
                  <a:moveTo>
                    <a:pt x="18923" y="1"/>
                  </a:moveTo>
                  <a:lnTo>
                    <a:pt x="1279" y="906"/>
                  </a:lnTo>
                  <a:cubicBezTo>
                    <a:pt x="0" y="6395"/>
                    <a:pt x="1692" y="15088"/>
                    <a:pt x="1966" y="19591"/>
                  </a:cubicBezTo>
                  <a:cubicBezTo>
                    <a:pt x="2238" y="24097"/>
                    <a:pt x="2640" y="29339"/>
                    <a:pt x="2640" y="29339"/>
                  </a:cubicBezTo>
                  <a:cubicBezTo>
                    <a:pt x="2640" y="29339"/>
                    <a:pt x="1263" y="34091"/>
                    <a:pt x="1330" y="37751"/>
                  </a:cubicBezTo>
                  <a:cubicBezTo>
                    <a:pt x="1401" y="41641"/>
                    <a:pt x="3675" y="52780"/>
                    <a:pt x="3675" y="52780"/>
                  </a:cubicBezTo>
                  <a:cubicBezTo>
                    <a:pt x="3675" y="52780"/>
                    <a:pt x="4321" y="53261"/>
                    <a:pt x="5304" y="53261"/>
                  </a:cubicBezTo>
                  <a:cubicBezTo>
                    <a:pt x="5796" y="53261"/>
                    <a:pt x="6372" y="53140"/>
                    <a:pt x="6993" y="52780"/>
                  </a:cubicBezTo>
                  <a:cubicBezTo>
                    <a:pt x="6993" y="52780"/>
                    <a:pt x="7571" y="43144"/>
                    <a:pt x="8099" y="38683"/>
                  </a:cubicBezTo>
                  <a:cubicBezTo>
                    <a:pt x="8651" y="34025"/>
                    <a:pt x="8837" y="30624"/>
                    <a:pt x="9316" y="27901"/>
                  </a:cubicBezTo>
                  <a:cubicBezTo>
                    <a:pt x="9916" y="24506"/>
                    <a:pt x="10924" y="8972"/>
                    <a:pt x="10924" y="8972"/>
                  </a:cubicBezTo>
                  <a:lnTo>
                    <a:pt x="11452" y="9125"/>
                  </a:lnTo>
                  <a:lnTo>
                    <a:pt x="13046" y="27011"/>
                  </a:lnTo>
                  <a:cubicBezTo>
                    <a:pt x="13046" y="27011"/>
                    <a:pt x="11859" y="29584"/>
                    <a:pt x="11859" y="31654"/>
                  </a:cubicBezTo>
                  <a:cubicBezTo>
                    <a:pt x="11859" y="34504"/>
                    <a:pt x="12421" y="47866"/>
                    <a:pt x="12421" y="47866"/>
                  </a:cubicBezTo>
                  <a:cubicBezTo>
                    <a:pt x="12421" y="47866"/>
                    <a:pt x="13147" y="48422"/>
                    <a:pt x="14225" y="48422"/>
                  </a:cubicBezTo>
                  <a:cubicBezTo>
                    <a:pt x="14751" y="48422"/>
                    <a:pt x="15361" y="48289"/>
                    <a:pt x="16011" y="47895"/>
                  </a:cubicBezTo>
                  <a:cubicBezTo>
                    <a:pt x="16011" y="47895"/>
                    <a:pt x="18877" y="29561"/>
                    <a:pt x="19281" y="27407"/>
                  </a:cubicBezTo>
                  <a:cubicBezTo>
                    <a:pt x="19654" y="25423"/>
                    <a:pt x="20540" y="4799"/>
                    <a:pt x="18923"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8" name="Google Shape;548;p35"/>
            <p:cNvSpPr/>
            <p:nvPr/>
          </p:nvSpPr>
          <p:spPr>
            <a:xfrm>
              <a:off x="3677375" y="986450"/>
              <a:ext cx="318250" cy="334425"/>
            </a:xfrm>
            <a:custGeom>
              <a:rect b="b" l="l" r="r" t="t"/>
              <a:pathLst>
                <a:path extrusionOk="0" h="13377" w="12730">
                  <a:moveTo>
                    <a:pt x="2923" y="0"/>
                  </a:moveTo>
                  <a:cubicBezTo>
                    <a:pt x="2923" y="0"/>
                    <a:pt x="3209" y="5164"/>
                    <a:pt x="3114" y="5540"/>
                  </a:cubicBezTo>
                  <a:cubicBezTo>
                    <a:pt x="3019" y="5917"/>
                    <a:pt x="1086" y="6281"/>
                    <a:pt x="543" y="6730"/>
                  </a:cubicBezTo>
                  <a:cubicBezTo>
                    <a:pt x="0" y="7178"/>
                    <a:pt x="3333" y="12424"/>
                    <a:pt x="5034" y="13204"/>
                  </a:cubicBezTo>
                  <a:cubicBezTo>
                    <a:pt x="5290" y="13321"/>
                    <a:pt x="5628" y="13376"/>
                    <a:pt x="6017" y="13376"/>
                  </a:cubicBezTo>
                  <a:cubicBezTo>
                    <a:pt x="8213" y="13376"/>
                    <a:pt x="12067" y="11625"/>
                    <a:pt x="12384" y="9398"/>
                  </a:cubicBezTo>
                  <a:cubicBezTo>
                    <a:pt x="12729" y="6985"/>
                    <a:pt x="10889" y="5104"/>
                    <a:pt x="10180" y="4445"/>
                  </a:cubicBezTo>
                  <a:cubicBezTo>
                    <a:pt x="9999" y="4407"/>
                    <a:pt x="9775" y="4396"/>
                    <a:pt x="9556" y="4396"/>
                  </a:cubicBezTo>
                  <a:cubicBezTo>
                    <a:pt x="9294" y="4396"/>
                    <a:pt x="9039" y="4411"/>
                    <a:pt x="8870" y="4411"/>
                  </a:cubicBezTo>
                  <a:cubicBezTo>
                    <a:pt x="8810" y="4411"/>
                    <a:pt x="8761" y="4409"/>
                    <a:pt x="8726" y="4404"/>
                  </a:cubicBezTo>
                  <a:lnTo>
                    <a:pt x="8579" y="1902"/>
                  </a:lnTo>
                  <a:cubicBezTo>
                    <a:pt x="6273" y="1160"/>
                    <a:pt x="2923" y="0"/>
                    <a:pt x="2923"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49" name="Google Shape;549;p35"/>
            <p:cNvSpPr/>
            <p:nvPr/>
          </p:nvSpPr>
          <p:spPr>
            <a:xfrm>
              <a:off x="3627325" y="1096075"/>
              <a:ext cx="511225" cy="488325"/>
            </a:xfrm>
            <a:custGeom>
              <a:rect b="b" l="l" r="r" t="t"/>
              <a:pathLst>
                <a:path extrusionOk="0" h="19533" w="20449">
                  <a:moveTo>
                    <a:pt x="11750" y="1"/>
                  </a:moveTo>
                  <a:cubicBezTo>
                    <a:pt x="11511" y="1"/>
                    <a:pt x="11277" y="9"/>
                    <a:pt x="11106" y="21"/>
                  </a:cubicBezTo>
                  <a:cubicBezTo>
                    <a:pt x="11106" y="21"/>
                    <a:pt x="12551" y="1306"/>
                    <a:pt x="13266" y="2942"/>
                  </a:cubicBezTo>
                  <a:cubicBezTo>
                    <a:pt x="13923" y="4444"/>
                    <a:pt x="13424" y="6012"/>
                    <a:pt x="12161" y="6569"/>
                  </a:cubicBezTo>
                  <a:cubicBezTo>
                    <a:pt x="11582" y="6825"/>
                    <a:pt x="11052" y="6951"/>
                    <a:pt x="10549" y="6951"/>
                  </a:cubicBezTo>
                  <a:cubicBezTo>
                    <a:pt x="9458" y="6951"/>
                    <a:pt x="8494" y="6358"/>
                    <a:pt x="7432" y="5213"/>
                  </a:cubicBezTo>
                  <a:cubicBezTo>
                    <a:pt x="6378" y="4073"/>
                    <a:pt x="5876" y="2600"/>
                    <a:pt x="4197" y="1654"/>
                  </a:cubicBezTo>
                  <a:cubicBezTo>
                    <a:pt x="2748" y="1872"/>
                    <a:pt x="1088" y="2643"/>
                    <a:pt x="857" y="3436"/>
                  </a:cubicBezTo>
                  <a:cubicBezTo>
                    <a:pt x="588" y="4360"/>
                    <a:pt x="0" y="8726"/>
                    <a:pt x="1246" y="12050"/>
                  </a:cubicBezTo>
                  <a:cubicBezTo>
                    <a:pt x="2490" y="15375"/>
                    <a:pt x="3952" y="17628"/>
                    <a:pt x="4669" y="19062"/>
                  </a:cubicBezTo>
                  <a:cubicBezTo>
                    <a:pt x="4669" y="19062"/>
                    <a:pt x="6173" y="19532"/>
                    <a:pt x="8334" y="19532"/>
                  </a:cubicBezTo>
                  <a:cubicBezTo>
                    <a:pt x="10300" y="19532"/>
                    <a:pt x="12810" y="19143"/>
                    <a:pt x="15225" y="17655"/>
                  </a:cubicBezTo>
                  <a:cubicBezTo>
                    <a:pt x="15225" y="17655"/>
                    <a:pt x="15739" y="14954"/>
                    <a:pt x="15769" y="13050"/>
                  </a:cubicBezTo>
                  <a:cubicBezTo>
                    <a:pt x="20449" y="8992"/>
                    <a:pt x="16473" y="3958"/>
                    <a:pt x="12530" y="43"/>
                  </a:cubicBezTo>
                  <a:cubicBezTo>
                    <a:pt x="12321" y="12"/>
                    <a:pt x="12031" y="1"/>
                    <a:pt x="11750" y="1"/>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0" name="Google Shape;550;p35"/>
            <p:cNvSpPr/>
            <p:nvPr/>
          </p:nvSpPr>
          <p:spPr>
            <a:xfrm>
              <a:off x="3397150" y="1094450"/>
              <a:ext cx="731425" cy="1960000"/>
            </a:xfrm>
            <a:custGeom>
              <a:rect b="b" l="l" r="r" t="t"/>
              <a:pathLst>
                <a:path extrusionOk="0" h="78400" w="29257">
                  <a:moveTo>
                    <a:pt x="20795" y="1"/>
                  </a:moveTo>
                  <a:cubicBezTo>
                    <a:pt x="20291" y="1"/>
                    <a:pt x="19933" y="84"/>
                    <a:pt x="19933" y="84"/>
                  </a:cubicBezTo>
                  <a:cubicBezTo>
                    <a:pt x="20647" y="1464"/>
                    <a:pt x="19906" y="2844"/>
                    <a:pt x="19906" y="2844"/>
                  </a:cubicBezTo>
                  <a:cubicBezTo>
                    <a:pt x="19906" y="2844"/>
                    <a:pt x="20351" y="5919"/>
                    <a:pt x="20351" y="6077"/>
                  </a:cubicBezTo>
                  <a:cubicBezTo>
                    <a:pt x="20351" y="6081"/>
                    <a:pt x="20350" y="6083"/>
                    <a:pt x="20347" y="6083"/>
                  </a:cubicBezTo>
                  <a:cubicBezTo>
                    <a:pt x="20249" y="6083"/>
                    <a:pt x="18392" y="3284"/>
                    <a:pt x="18392" y="3284"/>
                  </a:cubicBezTo>
                  <a:cubicBezTo>
                    <a:pt x="18360" y="3285"/>
                    <a:pt x="18329" y="3285"/>
                    <a:pt x="18297" y="3285"/>
                  </a:cubicBezTo>
                  <a:cubicBezTo>
                    <a:pt x="16128" y="3285"/>
                    <a:pt x="14323" y="1220"/>
                    <a:pt x="14323" y="1220"/>
                  </a:cubicBezTo>
                  <a:cubicBezTo>
                    <a:pt x="14323" y="1220"/>
                    <a:pt x="11193" y="1779"/>
                    <a:pt x="9689" y="3159"/>
                  </a:cubicBezTo>
                  <a:cubicBezTo>
                    <a:pt x="8184" y="4539"/>
                    <a:pt x="8810" y="7800"/>
                    <a:pt x="9274" y="9995"/>
                  </a:cubicBezTo>
                  <a:cubicBezTo>
                    <a:pt x="9738" y="12190"/>
                    <a:pt x="12192" y="16624"/>
                    <a:pt x="12823" y="18360"/>
                  </a:cubicBezTo>
                  <a:cubicBezTo>
                    <a:pt x="13456" y="20094"/>
                    <a:pt x="12637" y="20784"/>
                    <a:pt x="11693" y="22036"/>
                  </a:cubicBezTo>
                  <a:cubicBezTo>
                    <a:pt x="10750" y="23287"/>
                    <a:pt x="6364" y="28562"/>
                    <a:pt x="5109" y="35635"/>
                  </a:cubicBezTo>
                  <a:cubicBezTo>
                    <a:pt x="3854" y="42710"/>
                    <a:pt x="1330" y="69671"/>
                    <a:pt x="656" y="73031"/>
                  </a:cubicBezTo>
                  <a:cubicBezTo>
                    <a:pt x="1" y="76296"/>
                    <a:pt x="5827" y="78399"/>
                    <a:pt x="10128" y="78399"/>
                  </a:cubicBezTo>
                  <a:cubicBezTo>
                    <a:pt x="10253" y="78399"/>
                    <a:pt x="10377" y="78397"/>
                    <a:pt x="10499" y="78394"/>
                  </a:cubicBezTo>
                  <a:cubicBezTo>
                    <a:pt x="14827" y="78267"/>
                    <a:pt x="25783" y="73903"/>
                    <a:pt x="28442" y="68326"/>
                  </a:cubicBezTo>
                  <a:cubicBezTo>
                    <a:pt x="28379" y="64375"/>
                    <a:pt x="29257" y="38784"/>
                    <a:pt x="28442" y="32826"/>
                  </a:cubicBezTo>
                  <a:cubicBezTo>
                    <a:pt x="27627" y="26867"/>
                    <a:pt x="25619" y="13131"/>
                    <a:pt x="25619" y="13131"/>
                  </a:cubicBezTo>
                  <a:cubicBezTo>
                    <a:pt x="25619" y="13131"/>
                    <a:pt x="26747" y="11878"/>
                    <a:pt x="27094" y="10397"/>
                  </a:cubicBezTo>
                  <a:cubicBezTo>
                    <a:pt x="27552" y="8446"/>
                    <a:pt x="26983" y="6140"/>
                    <a:pt x="25682" y="4099"/>
                  </a:cubicBezTo>
                  <a:cubicBezTo>
                    <a:pt x="24381" y="2059"/>
                    <a:pt x="21737" y="108"/>
                    <a:pt x="21737" y="108"/>
                  </a:cubicBezTo>
                  <a:cubicBezTo>
                    <a:pt x="21402" y="27"/>
                    <a:pt x="21076" y="1"/>
                    <a:pt x="20795" y="1"/>
                  </a:cubicBezTo>
                  <a:close/>
                </a:path>
              </a:pathLst>
            </a:custGeom>
            <a:solidFill>
              <a:srgbClr val="3445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1" name="Google Shape;551;p35"/>
            <p:cNvSpPr/>
            <p:nvPr/>
          </p:nvSpPr>
          <p:spPr>
            <a:xfrm>
              <a:off x="3750425" y="986450"/>
              <a:ext cx="144400" cy="123450"/>
            </a:xfrm>
            <a:custGeom>
              <a:rect b="b" l="l" r="r" t="t"/>
              <a:pathLst>
                <a:path extrusionOk="0" h="4938" w="5776">
                  <a:moveTo>
                    <a:pt x="1" y="0"/>
                  </a:moveTo>
                  <a:cubicBezTo>
                    <a:pt x="1" y="0"/>
                    <a:pt x="45" y="934"/>
                    <a:pt x="75" y="1621"/>
                  </a:cubicBezTo>
                  <a:cubicBezTo>
                    <a:pt x="75" y="1621"/>
                    <a:pt x="240" y="3385"/>
                    <a:pt x="3153" y="4762"/>
                  </a:cubicBezTo>
                  <a:cubicBezTo>
                    <a:pt x="3348" y="4854"/>
                    <a:pt x="3747" y="4938"/>
                    <a:pt x="4177" y="4938"/>
                  </a:cubicBezTo>
                  <a:cubicBezTo>
                    <a:pt x="4883" y="4938"/>
                    <a:pt x="5673" y="4712"/>
                    <a:pt x="5775" y="3928"/>
                  </a:cubicBezTo>
                  <a:lnTo>
                    <a:pt x="5657" y="1902"/>
                  </a:lnTo>
                  <a:lnTo>
                    <a:pt x="4014" y="1363"/>
                  </a:lnTo>
                  <a:lnTo>
                    <a:pt x="1" y="0"/>
                  </a:lnTo>
                  <a:close/>
                </a:path>
              </a:pathLst>
            </a:custGeom>
            <a:solidFill>
              <a:srgbClr val="F28F8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2" name="Google Shape;552;p35"/>
            <p:cNvSpPr/>
            <p:nvPr/>
          </p:nvSpPr>
          <p:spPr>
            <a:xfrm>
              <a:off x="3673400" y="686075"/>
              <a:ext cx="336625" cy="395075"/>
            </a:xfrm>
            <a:custGeom>
              <a:rect b="b" l="l" r="r" t="t"/>
              <a:pathLst>
                <a:path extrusionOk="0" h="15803" w="13465">
                  <a:moveTo>
                    <a:pt x="6785" y="1"/>
                  </a:moveTo>
                  <a:cubicBezTo>
                    <a:pt x="6666" y="1"/>
                    <a:pt x="6546" y="4"/>
                    <a:pt x="6424" y="11"/>
                  </a:cubicBezTo>
                  <a:cubicBezTo>
                    <a:pt x="2786" y="213"/>
                    <a:pt x="1" y="3326"/>
                    <a:pt x="204" y="6964"/>
                  </a:cubicBezTo>
                  <a:cubicBezTo>
                    <a:pt x="322" y="9091"/>
                    <a:pt x="1449" y="10898"/>
                    <a:pt x="3080" y="12015"/>
                  </a:cubicBezTo>
                  <a:cubicBezTo>
                    <a:pt x="3080" y="12015"/>
                    <a:pt x="3387" y="13213"/>
                    <a:pt x="3603" y="13465"/>
                  </a:cubicBezTo>
                  <a:cubicBezTo>
                    <a:pt x="4813" y="14879"/>
                    <a:pt x="8025" y="15786"/>
                    <a:pt x="9087" y="15802"/>
                  </a:cubicBezTo>
                  <a:cubicBezTo>
                    <a:pt x="9095" y="15802"/>
                    <a:pt x="9102" y="15802"/>
                    <a:pt x="9110" y="15802"/>
                  </a:cubicBezTo>
                  <a:cubicBezTo>
                    <a:pt x="10018" y="15802"/>
                    <a:pt x="10807" y="14948"/>
                    <a:pt x="11663" y="13538"/>
                  </a:cubicBezTo>
                  <a:cubicBezTo>
                    <a:pt x="13464" y="10577"/>
                    <a:pt x="13021" y="7289"/>
                    <a:pt x="12741" y="5649"/>
                  </a:cubicBezTo>
                  <a:cubicBezTo>
                    <a:pt x="12250" y="2452"/>
                    <a:pt x="10011" y="1"/>
                    <a:pt x="6785"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3" name="Google Shape;553;p35"/>
            <p:cNvSpPr/>
            <p:nvPr/>
          </p:nvSpPr>
          <p:spPr>
            <a:xfrm>
              <a:off x="3852550" y="749975"/>
              <a:ext cx="172025" cy="112800"/>
            </a:xfrm>
            <a:custGeom>
              <a:rect b="b" l="l" r="r" t="t"/>
              <a:pathLst>
                <a:path extrusionOk="0" h="4512" w="6881">
                  <a:moveTo>
                    <a:pt x="3662" y="1"/>
                  </a:moveTo>
                  <a:cubicBezTo>
                    <a:pt x="1981" y="1"/>
                    <a:pt x="0" y="830"/>
                    <a:pt x="0" y="830"/>
                  </a:cubicBezTo>
                  <a:cubicBezTo>
                    <a:pt x="0" y="830"/>
                    <a:pt x="696" y="3001"/>
                    <a:pt x="3070" y="3941"/>
                  </a:cubicBezTo>
                  <a:cubicBezTo>
                    <a:pt x="4214" y="4394"/>
                    <a:pt x="4965" y="4512"/>
                    <a:pt x="5436" y="4512"/>
                  </a:cubicBezTo>
                  <a:cubicBezTo>
                    <a:pt x="5942" y="4512"/>
                    <a:pt x="6126" y="4376"/>
                    <a:pt x="6126" y="4376"/>
                  </a:cubicBezTo>
                  <a:cubicBezTo>
                    <a:pt x="6126" y="4376"/>
                    <a:pt x="6881" y="1675"/>
                    <a:pt x="5336" y="460"/>
                  </a:cubicBezTo>
                  <a:cubicBezTo>
                    <a:pt x="4908" y="123"/>
                    <a:pt x="4307" y="1"/>
                    <a:pt x="3662" y="1"/>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4" name="Google Shape;554;p35"/>
            <p:cNvSpPr/>
            <p:nvPr/>
          </p:nvSpPr>
          <p:spPr>
            <a:xfrm>
              <a:off x="3663450" y="684400"/>
              <a:ext cx="322525" cy="302075"/>
            </a:xfrm>
            <a:custGeom>
              <a:rect b="b" l="l" r="r" t="t"/>
              <a:pathLst>
                <a:path extrusionOk="0" h="12083" w="12901">
                  <a:moveTo>
                    <a:pt x="7154" y="1"/>
                  </a:moveTo>
                  <a:cubicBezTo>
                    <a:pt x="6690" y="1"/>
                    <a:pt x="6223" y="47"/>
                    <a:pt x="5759" y="136"/>
                  </a:cubicBezTo>
                  <a:cubicBezTo>
                    <a:pt x="3361" y="599"/>
                    <a:pt x="1518" y="2384"/>
                    <a:pt x="861" y="4735"/>
                  </a:cubicBezTo>
                  <a:cubicBezTo>
                    <a:pt x="0" y="7821"/>
                    <a:pt x="1291" y="10579"/>
                    <a:pt x="3480" y="12082"/>
                  </a:cubicBezTo>
                  <a:cubicBezTo>
                    <a:pt x="3407" y="11858"/>
                    <a:pt x="1676" y="9281"/>
                    <a:pt x="3451" y="8712"/>
                  </a:cubicBezTo>
                  <a:lnTo>
                    <a:pt x="3451" y="8712"/>
                  </a:lnTo>
                  <a:cubicBezTo>
                    <a:pt x="3480" y="8959"/>
                    <a:pt x="3518" y="9875"/>
                    <a:pt x="3610" y="10454"/>
                  </a:cubicBezTo>
                  <a:cubicBezTo>
                    <a:pt x="3610" y="10454"/>
                    <a:pt x="3619" y="10455"/>
                    <a:pt x="3636" y="10455"/>
                  </a:cubicBezTo>
                  <a:cubicBezTo>
                    <a:pt x="3781" y="10455"/>
                    <a:pt x="4477" y="10404"/>
                    <a:pt x="4453" y="9428"/>
                  </a:cubicBezTo>
                  <a:cubicBezTo>
                    <a:pt x="4445" y="9136"/>
                    <a:pt x="4393" y="8639"/>
                    <a:pt x="4398" y="8397"/>
                  </a:cubicBezTo>
                  <a:cubicBezTo>
                    <a:pt x="4414" y="7604"/>
                    <a:pt x="4382" y="7069"/>
                    <a:pt x="4838" y="6392"/>
                  </a:cubicBezTo>
                  <a:cubicBezTo>
                    <a:pt x="5037" y="6096"/>
                    <a:pt x="5124" y="5770"/>
                    <a:pt x="5244" y="5392"/>
                  </a:cubicBezTo>
                  <a:cubicBezTo>
                    <a:pt x="5539" y="4468"/>
                    <a:pt x="6211" y="3668"/>
                    <a:pt x="7132" y="3363"/>
                  </a:cubicBezTo>
                  <a:cubicBezTo>
                    <a:pt x="7380" y="3281"/>
                    <a:pt x="7653" y="3228"/>
                    <a:pt x="7948" y="3228"/>
                  </a:cubicBezTo>
                  <a:cubicBezTo>
                    <a:pt x="8691" y="3228"/>
                    <a:pt x="9568" y="3563"/>
                    <a:pt x="10498" y="4610"/>
                  </a:cubicBezTo>
                  <a:cubicBezTo>
                    <a:pt x="11192" y="3506"/>
                    <a:pt x="11699" y="3177"/>
                    <a:pt x="12088" y="3177"/>
                  </a:cubicBezTo>
                  <a:cubicBezTo>
                    <a:pt x="12438" y="3177"/>
                    <a:pt x="12692" y="3444"/>
                    <a:pt x="12900" y="3653"/>
                  </a:cubicBezTo>
                  <a:cubicBezTo>
                    <a:pt x="11690" y="1149"/>
                    <a:pt x="9475" y="1"/>
                    <a:pt x="7154" y="1"/>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5" name="Google Shape;555;p35"/>
            <p:cNvSpPr/>
            <p:nvPr/>
          </p:nvSpPr>
          <p:spPr>
            <a:xfrm>
              <a:off x="3665575" y="888500"/>
              <a:ext cx="84875" cy="107025"/>
            </a:xfrm>
            <a:custGeom>
              <a:rect b="b" l="l" r="r" t="t"/>
              <a:pathLst>
                <a:path extrusionOk="0" h="4281" w="3395">
                  <a:moveTo>
                    <a:pt x="2094" y="1"/>
                  </a:moveTo>
                  <a:cubicBezTo>
                    <a:pt x="1663" y="1"/>
                    <a:pt x="1231" y="167"/>
                    <a:pt x="956" y="597"/>
                  </a:cubicBezTo>
                  <a:cubicBezTo>
                    <a:pt x="1" y="2089"/>
                    <a:pt x="1356" y="4280"/>
                    <a:pt x="2545" y="4280"/>
                  </a:cubicBezTo>
                  <a:cubicBezTo>
                    <a:pt x="2561" y="4280"/>
                    <a:pt x="2577" y="4280"/>
                    <a:pt x="2593" y="4279"/>
                  </a:cubicBezTo>
                  <a:cubicBezTo>
                    <a:pt x="3235" y="4247"/>
                    <a:pt x="3395" y="3918"/>
                    <a:pt x="3395" y="3918"/>
                  </a:cubicBezTo>
                  <a:lnTo>
                    <a:pt x="3366" y="548"/>
                  </a:lnTo>
                  <a:cubicBezTo>
                    <a:pt x="3126" y="240"/>
                    <a:pt x="2610" y="1"/>
                    <a:pt x="2094"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6" name="Google Shape;556;p35"/>
            <p:cNvSpPr/>
            <p:nvPr/>
          </p:nvSpPr>
          <p:spPr>
            <a:xfrm>
              <a:off x="3460925" y="1159150"/>
              <a:ext cx="331800" cy="864200"/>
            </a:xfrm>
            <a:custGeom>
              <a:rect b="b" l="l" r="r" t="t"/>
              <a:pathLst>
                <a:path extrusionOk="0" h="34568" w="13272">
                  <a:moveTo>
                    <a:pt x="8801" y="1"/>
                  </a:moveTo>
                  <a:cubicBezTo>
                    <a:pt x="8021" y="1"/>
                    <a:pt x="7163" y="603"/>
                    <a:pt x="6196" y="2115"/>
                  </a:cubicBezTo>
                  <a:cubicBezTo>
                    <a:pt x="4455" y="4839"/>
                    <a:pt x="2672" y="7283"/>
                    <a:pt x="1322" y="10882"/>
                  </a:cubicBezTo>
                  <a:cubicBezTo>
                    <a:pt x="570" y="12882"/>
                    <a:pt x="1" y="14836"/>
                    <a:pt x="1018" y="19092"/>
                  </a:cubicBezTo>
                  <a:cubicBezTo>
                    <a:pt x="1729" y="22063"/>
                    <a:pt x="2590" y="24040"/>
                    <a:pt x="3947" y="26777"/>
                  </a:cubicBezTo>
                  <a:cubicBezTo>
                    <a:pt x="4318" y="27524"/>
                    <a:pt x="4408" y="28170"/>
                    <a:pt x="4944" y="29676"/>
                  </a:cubicBezTo>
                  <a:cubicBezTo>
                    <a:pt x="5482" y="31181"/>
                    <a:pt x="6467" y="32791"/>
                    <a:pt x="7492" y="33650"/>
                  </a:cubicBezTo>
                  <a:cubicBezTo>
                    <a:pt x="8310" y="34335"/>
                    <a:pt x="8798" y="34568"/>
                    <a:pt x="9095" y="34568"/>
                  </a:cubicBezTo>
                  <a:cubicBezTo>
                    <a:pt x="9170" y="34568"/>
                    <a:pt x="9233" y="34553"/>
                    <a:pt x="9286" y="34527"/>
                  </a:cubicBezTo>
                  <a:cubicBezTo>
                    <a:pt x="9619" y="34360"/>
                    <a:pt x="9581" y="34012"/>
                    <a:pt x="9157" y="33564"/>
                  </a:cubicBezTo>
                  <a:cubicBezTo>
                    <a:pt x="8734" y="33118"/>
                    <a:pt x="7959" y="32450"/>
                    <a:pt x="7389" y="31254"/>
                  </a:cubicBezTo>
                  <a:lnTo>
                    <a:pt x="7389" y="31254"/>
                  </a:lnTo>
                  <a:cubicBezTo>
                    <a:pt x="7389" y="31254"/>
                    <a:pt x="8266" y="32276"/>
                    <a:pt x="8845" y="32841"/>
                  </a:cubicBezTo>
                  <a:cubicBezTo>
                    <a:pt x="9424" y="33406"/>
                    <a:pt x="10071" y="33865"/>
                    <a:pt x="10568" y="34129"/>
                  </a:cubicBezTo>
                  <a:cubicBezTo>
                    <a:pt x="10710" y="34205"/>
                    <a:pt x="10869" y="34238"/>
                    <a:pt x="11024" y="34238"/>
                  </a:cubicBezTo>
                  <a:cubicBezTo>
                    <a:pt x="11535" y="34238"/>
                    <a:pt x="12004" y="33879"/>
                    <a:pt x="11685" y="33525"/>
                  </a:cubicBezTo>
                  <a:cubicBezTo>
                    <a:pt x="11268" y="33063"/>
                    <a:pt x="10823" y="32822"/>
                    <a:pt x="9978" y="31973"/>
                  </a:cubicBezTo>
                  <a:cubicBezTo>
                    <a:pt x="9209" y="31199"/>
                    <a:pt x="8799" y="30482"/>
                    <a:pt x="8799" y="30482"/>
                  </a:cubicBezTo>
                  <a:lnTo>
                    <a:pt x="8799" y="30482"/>
                  </a:lnTo>
                  <a:cubicBezTo>
                    <a:pt x="8799" y="30482"/>
                    <a:pt x="9764" y="31355"/>
                    <a:pt x="10711" y="31933"/>
                  </a:cubicBezTo>
                  <a:cubicBezTo>
                    <a:pt x="11657" y="32509"/>
                    <a:pt x="12166" y="32553"/>
                    <a:pt x="12502" y="32563"/>
                  </a:cubicBezTo>
                  <a:cubicBezTo>
                    <a:pt x="12506" y="32563"/>
                    <a:pt x="12510" y="32563"/>
                    <a:pt x="12515" y="32563"/>
                  </a:cubicBezTo>
                  <a:cubicBezTo>
                    <a:pt x="12850" y="32563"/>
                    <a:pt x="13272" y="32132"/>
                    <a:pt x="12689" y="31637"/>
                  </a:cubicBezTo>
                  <a:cubicBezTo>
                    <a:pt x="12157" y="31184"/>
                    <a:pt x="11291" y="30843"/>
                    <a:pt x="10412" y="29824"/>
                  </a:cubicBezTo>
                  <a:cubicBezTo>
                    <a:pt x="9775" y="29084"/>
                    <a:pt x="9425" y="28474"/>
                    <a:pt x="9620" y="28474"/>
                  </a:cubicBezTo>
                  <a:cubicBezTo>
                    <a:pt x="9620" y="28474"/>
                    <a:pt x="9620" y="28474"/>
                    <a:pt x="9620" y="28474"/>
                  </a:cubicBezTo>
                  <a:cubicBezTo>
                    <a:pt x="9815" y="28475"/>
                    <a:pt x="10162" y="28937"/>
                    <a:pt x="10953" y="29254"/>
                  </a:cubicBezTo>
                  <a:cubicBezTo>
                    <a:pt x="11222" y="29362"/>
                    <a:pt x="11513" y="29412"/>
                    <a:pt x="11781" y="29412"/>
                  </a:cubicBezTo>
                  <a:cubicBezTo>
                    <a:pt x="12266" y="29412"/>
                    <a:pt x="12680" y="29248"/>
                    <a:pt x="12768" y="28966"/>
                  </a:cubicBezTo>
                  <a:cubicBezTo>
                    <a:pt x="12904" y="28529"/>
                    <a:pt x="12668" y="28692"/>
                    <a:pt x="11940" y="28259"/>
                  </a:cubicBezTo>
                  <a:cubicBezTo>
                    <a:pt x="11211" y="27827"/>
                    <a:pt x="10742" y="27178"/>
                    <a:pt x="9666" y="26649"/>
                  </a:cubicBezTo>
                  <a:cubicBezTo>
                    <a:pt x="8720" y="26186"/>
                    <a:pt x="8114" y="25749"/>
                    <a:pt x="7528" y="24959"/>
                  </a:cubicBezTo>
                  <a:cubicBezTo>
                    <a:pt x="6808" y="23994"/>
                    <a:pt x="5792" y="21407"/>
                    <a:pt x="5110" y="18604"/>
                  </a:cubicBezTo>
                  <a:cubicBezTo>
                    <a:pt x="4305" y="15295"/>
                    <a:pt x="5254" y="13248"/>
                    <a:pt x="6196" y="11591"/>
                  </a:cubicBezTo>
                  <a:cubicBezTo>
                    <a:pt x="8274" y="7940"/>
                    <a:pt x="9369" y="6524"/>
                    <a:pt x="10340" y="4826"/>
                  </a:cubicBezTo>
                  <a:cubicBezTo>
                    <a:pt x="11277" y="3187"/>
                    <a:pt x="11165" y="1539"/>
                    <a:pt x="10200" y="648"/>
                  </a:cubicBezTo>
                  <a:cubicBezTo>
                    <a:pt x="9759" y="243"/>
                    <a:pt x="9296" y="1"/>
                    <a:pt x="8801"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7" name="Google Shape;557;p35"/>
            <p:cNvSpPr/>
            <p:nvPr/>
          </p:nvSpPr>
          <p:spPr>
            <a:xfrm>
              <a:off x="3684125" y="543525"/>
              <a:ext cx="308400" cy="297425"/>
            </a:xfrm>
            <a:custGeom>
              <a:rect b="b" l="l" r="r" t="t"/>
              <a:pathLst>
                <a:path extrusionOk="0" h="11897" w="12336">
                  <a:moveTo>
                    <a:pt x="6169" y="1"/>
                  </a:moveTo>
                  <a:cubicBezTo>
                    <a:pt x="4594" y="1"/>
                    <a:pt x="3019" y="348"/>
                    <a:pt x="1817" y="1042"/>
                  </a:cubicBezTo>
                  <a:cubicBezTo>
                    <a:pt x="601" y="1743"/>
                    <a:pt x="1" y="2665"/>
                    <a:pt x="15" y="3586"/>
                  </a:cubicBezTo>
                  <a:lnTo>
                    <a:pt x="15" y="8340"/>
                  </a:lnTo>
                  <a:lnTo>
                    <a:pt x="15" y="8349"/>
                  </a:lnTo>
                  <a:cubicBezTo>
                    <a:pt x="17" y="9256"/>
                    <a:pt x="618" y="10163"/>
                    <a:pt x="1816" y="10856"/>
                  </a:cubicBezTo>
                  <a:cubicBezTo>
                    <a:pt x="3018" y="11550"/>
                    <a:pt x="4593" y="11897"/>
                    <a:pt x="6168" y="11897"/>
                  </a:cubicBezTo>
                  <a:cubicBezTo>
                    <a:pt x="7743" y="11897"/>
                    <a:pt x="9318" y="11550"/>
                    <a:pt x="10519" y="10856"/>
                  </a:cubicBezTo>
                  <a:cubicBezTo>
                    <a:pt x="11731" y="10156"/>
                    <a:pt x="12331" y="9239"/>
                    <a:pt x="12322" y="8321"/>
                  </a:cubicBezTo>
                  <a:lnTo>
                    <a:pt x="12322" y="3586"/>
                  </a:lnTo>
                  <a:cubicBezTo>
                    <a:pt x="12336" y="2665"/>
                    <a:pt x="11736" y="1743"/>
                    <a:pt x="10521" y="1042"/>
                  </a:cubicBezTo>
                  <a:cubicBezTo>
                    <a:pt x="9319" y="348"/>
                    <a:pt x="7744" y="1"/>
                    <a:pt x="6169" y="1"/>
                  </a:cubicBezTo>
                  <a:close/>
                </a:path>
              </a:pathLst>
            </a:custGeom>
            <a:solidFill>
              <a:srgbClr val="3445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8" name="Google Shape;558;p35"/>
            <p:cNvSpPr/>
            <p:nvPr/>
          </p:nvSpPr>
          <p:spPr>
            <a:xfrm>
              <a:off x="3684125" y="543525"/>
              <a:ext cx="308400" cy="297425"/>
            </a:xfrm>
            <a:custGeom>
              <a:rect b="b" l="l" r="r" t="t"/>
              <a:pathLst>
                <a:path extrusionOk="0" h="11897" w="12336">
                  <a:moveTo>
                    <a:pt x="6169" y="1"/>
                  </a:moveTo>
                  <a:cubicBezTo>
                    <a:pt x="4594" y="1"/>
                    <a:pt x="3019" y="348"/>
                    <a:pt x="1817" y="1042"/>
                  </a:cubicBezTo>
                  <a:cubicBezTo>
                    <a:pt x="601" y="1743"/>
                    <a:pt x="1" y="2665"/>
                    <a:pt x="15" y="3586"/>
                  </a:cubicBezTo>
                  <a:lnTo>
                    <a:pt x="15" y="8340"/>
                  </a:lnTo>
                  <a:lnTo>
                    <a:pt x="15" y="8349"/>
                  </a:lnTo>
                  <a:cubicBezTo>
                    <a:pt x="17" y="9256"/>
                    <a:pt x="618" y="10163"/>
                    <a:pt x="1816" y="10856"/>
                  </a:cubicBezTo>
                  <a:cubicBezTo>
                    <a:pt x="3018" y="11550"/>
                    <a:pt x="4593" y="11897"/>
                    <a:pt x="6168" y="11897"/>
                  </a:cubicBezTo>
                  <a:cubicBezTo>
                    <a:pt x="7743" y="11897"/>
                    <a:pt x="9318" y="11550"/>
                    <a:pt x="10519" y="10856"/>
                  </a:cubicBezTo>
                  <a:cubicBezTo>
                    <a:pt x="11731" y="10156"/>
                    <a:pt x="12331" y="9239"/>
                    <a:pt x="12322" y="8321"/>
                  </a:cubicBezTo>
                  <a:lnTo>
                    <a:pt x="12322" y="3586"/>
                  </a:lnTo>
                  <a:cubicBezTo>
                    <a:pt x="12336" y="2665"/>
                    <a:pt x="11736" y="1743"/>
                    <a:pt x="10521" y="1042"/>
                  </a:cubicBezTo>
                  <a:cubicBezTo>
                    <a:pt x="9319" y="348"/>
                    <a:pt x="7744" y="1"/>
                    <a:pt x="6169" y="1"/>
                  </a:cubicBezTo>
                  <a:close/>
                </a:path>
              </a:pathLst>
            </a:custGeom>
            <a:solidFill>
              <a:srgbClr val="3445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59" name="Google Shape;559;p35"/>
            <p:cNvSpPr/>
            <p:nvPr/>
          </p:nvSpPr>
          <p:spPr>
            <a:xfrm>
              <a:off x="3584475" y="485800"/>
              <a:ext cx="507700" cy="293125"/>
            </a:xfrm>
            <a:custGeom>
              <a:rect b="b" l="l" r="r" t="t"/>
              <a:pathLst>
                <a:path extrusionOk="0" h="11725" w="20308">
                  <a:moveTo>
                    <a:pt x="10155" y="1"/>
                  </a:moveTo>
                  <a:lnTo>
                    <a:pt x="1" y="5862"/>
                  </a:lnTo>
                  <a:lnTo>
                    <a:pt x="10155" y="11725"/>
                  </a:lnTo>
                  <a:lnTo>
                    <a:pt x="20308" y="5862"/>
                  </a:lnTo>
                  <a:lnTo>
                    <a:pt x="10155" y="1"/>
                  </a:lnTo>
                  <a:close/>
                </a:path>
              </a:pathLst>
            </a:custGeom>
            <a:solidFill>
              <a:srgbClr val="3445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0" name="Google Shape;560;p35"/>
            <p:cNvSpPr/>
            <p:nvPr/>
          </p:nvSpPr>
          <p:spPr>
            <a:xfrm>
              <a:off x="3711275" y="633625"/>
              <a:ext cx="132400" cy="77100"/>
            </a:xfrm>
            <a:custGeom>
              <a:rect b="b" l="l" r="r" t="t"/>
              <a:pathLst>
                <a:path extrusionOk="0" h="3084" w="5296">
                  <a:moveTo>
                    <a:pt x="5092" y="1"/>
                  </a:moveTo>
                  <a:cubicBezTo>
                    <a:pt x="5061" y="1"/>
                    <a:pt x="5031" y="9"/>
                    <a:pt x="5002" y="25"/>
                  </a:cubicBezTo>
                  <a:lnTo>
                    <a:pt x="0" y="2878"/>
                  </a:lnTo>
                  <a:lnTo>
                    <a:pt x="360" y="3084"/>
                  </a:lnTo>
                  <a:lnTo>
                    <a:pt x="5180" y="333"/>
                  </a:lnTo>
                  <a:cubicBezTo>
                    <a:pt x="5265" y="286"/>
                    <a:pt x="5295" y="177"/>
                    <a:pt x="5246" y="91"/>
                  </a:cubicBezTo>
                  <a:cubicBezTo>
                    <a:pt x="5213" y="33"/>
                    <a:pt x="5153" y="1"/>
                    <a:pt x="5092" y="1"/>
                  </a:cubicBez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1" name="Google Shape;561;p35"/>
            <p:cNvSpPr/>
            <p:nvPr/>
          </p:nvSpPr>
          <p:spPr>
            <a:xfrm>
              <a:off x="3838350" y="632325"/>
              <a:ext cx="253825" cy="157100"/>
            </a:xfrm>
            <a:custGeom>
              <a:rect b="b" l="l" r="r" t="t"/>
              <a:pathLst>
                <a:path extrusionOk="0" h="6284" w="10153">
                  <a:moveTo>
                    <a:pt x="10153" y="1"/>
                  </a:moveTo>
                  <a:lnTo>
                    <a:pt x="0" y="5864"/>
                  </a:lnTo>
                  <a:lnTo>
                    <a:pt x="0" y="6283"/>
                  </a:lnTo>
                  <a:lnTo>
                    <a:pt x="10153" y="420"/>
                  </a:lnTo>
                  <a:lnTo>
                    <a:pt x="10153" y="1"/>
                  </a:lnTo>
                  <a:close/>
                </a:path>
              </a:pathLst>
            </a:custGeom>
            <a:solidFill>
              <a:srgbClr val="12257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2" name="Google Shape;562;p35"/>
            <p:cNvSpPr/>
            <p:nvPr/>
          </p:nvSpPr>
          <p:spPr>
            <a:xfrm>
              <a:off x="3584475" y="632325"/>
              <a:ext cx="253900" cy="157100"/>
            </a:xfrm>
            <a:custGeom>
              <a:rect b="b" l="l" r="r" t="t"/>
              <a:pathLst>
                <a:path extrusionOk="0" h="6284" w="10156">
                  <a:moveTo>
                    <a:pt x="1" y="1"/>
                  </a:moveTo>
                  <a:lnTo>
                    <a:pt x="1" y="420"/>
                  </a:lnTo>
                  <a:lnTo>
                    <a:pt x="10155" y="6283"/>
                  </a:lnTo>
                  <a:lnTo>
                    <a:pt x="10155" y="5864"/>
                  </a:lnTo>
                  <a:lnTo>
                    <a:pt x="1" y="1"/>
                  </a:lnTo>
                  <a:close/>
                </a:path>
              </a:pathLst>
            </a:custGeom>
            <a:solidFill>
              <a:srgbClr val="293A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3" name="Google Shape;563;p35"/>
            <p:cNvSpPr/>
            <p:nvPr/>
          </p:nvSpPr>
          <p:spPr>
            <a:xfrm>
              <a:off x="3684600" y="700375"/>
              <a:ext cx="307850" cy="104700"/>
            </a:xfrm>
            <a:custGeom>
              <a:rect b="b" l="l" r="r" t="t"/>
              <a:pathLst>
                <a:path extrusionOk="0" h="4188" w="12314">
                  <a:moveTo>
                    <a:pt x="12314" y="1"/>
                  </a:moveTo>
                  <a:lnTo>
                    <a:pt x="6150" y="3561"/>
                  </a:lnTo>
                  <a:lnTo>
                    <a:pt x="1" y="10"/>
                  </a:lnTo>
                  <a:lnTo>
                    <a:pt x="6149" y="4188"/>
                  </a:lnTo>
                  <a:lnTo>
                    <a:pt x="12314" y="1"/>
                  </a:ln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4" name="Google Shape;564;p35"/>
            <p:cNvSpPr/>
            <p:nvPr/>
          </p:nvSpPr>
          <p:spPr>
            <a:xfrm>
              <a:off x="3684200" y="831325"/>
              <a:ext cx="36275" cy="84400"/>
            </a:xfrm>
            <a:custGeom>
              <a:rect b="b" l="l" r="r" t="t"/>
              <a:pathLst>
                <a:path extrusionOk="0" h="3376" w="1451">
                  <a:moveTo>
                    <a:pt x="436" y="1"/>
                  </a:moveTo>
                  <a:lnTo>
                    <a:pt x="1" y="2958"/>
                  </a:lnTo>
                  <a:cubicBezTo>
                    <a:pt x="1" y="3237"/>
                    <a:pt x="363" y="3376"/>
                    <a:pt x="726" y="3376"/>
                  </a:cubicBezTo>
                  <a:cubicBezTo>
                    <a:pt x="1088" y="3376"/>
                    <a:pt x="1450" y="3237"/>
                    <a:pt x="1450" y="2958"/>
                  </a:cubicBezTo>
                  <a:lnTo>
                    <a:pt x="995" y="1"/>
                  </a:lnTo>
                  <a:cubicBezTo>
                    <a:pt x="928" y="46"/>
                    <a:pt x="820" y="68"/>
                    <a:pt x="714" y="68"/>
                  </a:cubicBezTo>
                  <a:cubicBezTo>
                    <a:pt x="604" y="68"/>
                    <a:pt x="496" y="45"/>
                    <a:pt x="436" y="1"/>
                  </a:cubicBezTo>
                  <a:close/>
                </a:path>
              </a:pathLst>
            </a:custGeom>
            <a:solidFill>
              <a:srgbClr val="F95DA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5" name="Google Shape;565;p35"/>
            <p:cNvSpPr/>
            <p:nvPr/>
          </p:nvSpPr>
          <p:spPr>
            <a:xfrm>
              <a:off x="3690000" y="873525"/>
              <a:ext cx="4525" cy="40575"/>
            </a:xfrm>
            <a:custGeom>
              <a:rect b="b" l="l" r="r" t="t"/>
              <a:pathLst>
                <a:path extrusionOk="0" h="1623" w="181">
                  <a:moveTo>
                    <a:pt x="180" y="1"/>
                  </a:moveTo>
                  <a:lnTo>
                    <a:pt x="0" y="1587"/>
                  </a:lnTo>
                  <a:cubicBezTo>
                    <a:pt x="29" y="1601"/>
                    <a:pt x="59" y="1612"/>
                    <a:pt x="89" y="1623"/>
                  </a:cubicBezTo>
                  <a:lnTo>
                    <a:pt x="180" y="1"/>
                  </a:ln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6" name="Google Shape;566;p35"/>
            <p:cNvSpPr/>
            <p:nvPr/>
          </p:nvSpPr>
          <p:spPr>
            <a:xfrm>
              <a:off x="3706800" y="848500"/>
              <a:ext cx="7175" cy="65900"/>
            </a:xfrm>
            <a:custGeom>
              <a:rect b="b" l="l" r="r" t="t"/>
              <a:pathLst>
                <a:path extrusionOk="0" h="2636" w="287">
                  <a:moveTo>
                    <a:pt x="1" y="0"/>
                  </a:moveTo>
                  <a:lnTo>
                    <a:pt x="194" y="2635"/>
                  </a:lnTo>
                  <a:cubicBezTo>
                    <a:pt x="225" y="2626"/>
                    <a:pt x="257" y="2614"/>
                    <a:pt x="287" y="2600"/>
                  </a:cubicBezTo>
                  <a:lnTo>
                    <a:pt x="1" y="0"/>
                  </a:ln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7" name="Google Shape;567;p35"/>
            <p:cNvSpPr/>
            <p:nvPr/>
          </p:nvSpPr>
          <p:spPr>
            <a:xfrm>
              <a:off x="3701225" y="863375"/>
              <a:ext cx="2275" cy="52350"/>
            </a:xfrm>
            <a:custGeom>
              <a:rect b="b" l="l" r="r" t="t"/>
              <a:pathLst>
                <a:path extrusionOk="0" h="2094" w="91">
                  <a:moveTo>
                    <a:pt x="46" y="0"/>
                  </a:moveTo>
                  <a:lnTo>
                    <a:pt x="0" y="2094"/>
                  </a:lnTo>
                  <a:lnTo>
                    <a:pt x="91" y="2094"/>
                  </a:lnTo>
                  <a:lnTo>
                    <a:pt x="46" y="0"/>
                  </a:ln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8" name="Google Shape;568;p35"/>
            <p:cNvSpPr/>
            <p:nvPr/>
          </p:nvSpPr>
          <p:spPr>
            <a:xfrm>
              <a:off x="3697850" y="628700"/>
              <a:ext cx="145775" cy="201775"/>
            </a:xfrm>
            <a:custGeom>
              <a:rect b="b" l="l" r="r" t="t"/>
              <a:pathLst>
                <a:path extrusionOk="0" h="8071" w="5831">
                  <a:moveTo>
                    <a:pt x="5628" y="0"/>
                  </a:moveTo>
                  <a:cubicBezTo>
                    <a:pt x="5598" y="0"/>
                    <a:pt x="5567" y="8"/>
                    <a:pt x="5539" y="24"/>
                  </a:cubicBezTo>
                  <a:lnTo>
                    <a:pt x="450" y="2926"/>
                  </a:lnTo>
                  <a:cubicBezTo>
                    <a:pt x="173" y="3086"/>
                    <a:pt x="1" y="3380"/>
                    <a:pt x="1" y="3700"/>
                  </a:cubicBezTo>
                  <a:lnTo>
                    <a:pt x="1" y="7893"/>
                  </a:lnTo>
                  <a:cubicBezTo>
                    <a:pt x="1" y="7991"/>
                    <a:pt x="80" y="8071"/>
                    <a:pt x="177" y="8071"/>
                  </a:cubicBezTo>
                  <a:cubicBezTo>
                    <a:pt x="178" y="8071"/>
                    <a:pt x="179" y="8071"/>
                    <a:pt x="180" y="8071"/>
                  </a:cubicBezTo>
                  <a:cubicBezTo>
                    <a:pt x="278" y="8071"/>
                    <a:pt x="359" y="7992"/>
                    <a:pt x="359" y="7893"/>
                  </a:cubicBezTo>
                  <a:lnTo>
                    <a:pt x="359" y="3700"/>
                  </a:lnTo>
                  <a:cubicBezTo>
                    <a:pt x="359" y="3509"/>
                    <a:pt x="461" y="3331"/>
                    <a:pt x="628" y="3236"/>
                  </a:cubicBezTo>
                  <a:lnTo>
                    <a:pt x="5715" y="334"/>
                  </a:lnTo>
                  <a:cubicBezTo>
                    <a:pt x="5801" y="285"/>
                    <a:pt x="5831" y="176"/>
                    <a:pt x="5782" y="91"/>
                  </a:cubicBezTo>
                  <a:cubicBezTo>
                    <a:pt x="5750" y="33"/>
                    <a:pt x="5689" y="0"/>
                    <a:pt x="5628" y="0"/>
                  </a:cubicBezTo>
                  <a:close/>
                </a:path>
              </a:pathLst>
            </a:custGeom>
            <a:solidFill>
              <a:srgbClr val="BBD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69" name="Google Shape;569;p35"/>
            <p:cNvSpPr/>
            <p:nvPr/>
          </p:nvSpPr>
          <p:spPr>
            <a:xfrm>
              <a:off x="3689225" y="816175"/>
              <a:ext cx="22950" cy="19650"/>
            </a:xfrm>
            <a:custGeom>
              <a:rect b="b" l="l" r="r" t="t"/>
              <a:pathLst>
                <a:path extrusionOk="0" h="786" w="918">
                  <a:moveTo>
                    <a:pt x="522" y="1"/>
                  </a:moveTo>
                  <a:cubicBezTo>
                    <a:pt x="425" y="1"/>
                    <a:pt x="327" y="36"/>
                    <a:pt x="248" y="116"/>
                  </a:cubicBezTo>
                  <a:cubicBezTo>
                    <a:pt x="1" y="363"/>
                    <a:pt x="175" y="785"/>
                    <a:pt x="525" y="785"/>
                  </a:cubicBezTo>
                  <a:cubicBezTo>
                    <a:pt x="742" y="785"/>
                    <a:pt x="917" y="610"/>
                    <a:pt x="917" y="394"/>
                  </a:cubicBezTo>
                  <a:cubicBezTo>
                    <a:pt x="917" y="158"/>
                    <a:pt x="723" y="1"/>
                    <a:pt x="522" y="1"/>
                  </a:cubicBezTo>
                  <a:close/>
                </a:path>
              </a:pathLst>
            </a:custGeom>
            <a:solidFill>
              <a:srgbClr val="F95DA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0" name="Google Shape;570;p35"/>
            <p:cNvSpPr/>
            <p:nvPr/>
          </p:nvSpPr>
          <p:spPr>
            <a:xfrm>
              <a:off x="3692600" y="816375"/>
              <a:ext cx="22500" cy="19500"/>
            </a:xfrm>
            <a:custGeom>
              <a:rect b="b" l="l" r="r" t="t"/>
              <a:pathLst>
                <a:path extrusionOk="0" h="780" w="900">
                  <a:moveTo>
                    <a:pt x="445" y="0"/>
                  </a:moveTo>
                  <a:lnTo>
                    <a:pt x="445" y="0"/>
                  </a:lnTo>
                  <a:cubicBezTo>
                    <a:pt x="629" y="122"/>
                    <a:pt x="675" y="424"/>
                    <a:pt x="437" y="557"/>
                  </a:cubicBezTo>
                  <a:cubicBezTo>
                    <a:pt x="384" y="588"/>
                    <a:pt x="331" y="600"/>
                    <a:pt x="283" y="600"/>
                  </a:cubicBezTo>
                  <a:cubicBezTo>
                    <a:pt x="132" y="600"/>
                    <a:pt x="17" y="479"/>
                    <a:pt x="0" y="409"/>
                  </a:cubicBezTo>
                  <a:lnTo>
                    <a:pt x="0" y="409"/>
                  </a:lnTo>
                  <a:cubicBezTo>
                    <a:pt x="13" y="634"/>
                    <a:pt x="200" y="780"/>
                    <a:pt x="395" y="780"/>
                  </a:cubicBezTo>
                  <a:cubicBezTo>
                    <a:pt x="486" y="780"/>
                    <a:pt x="579" y="747"/>
                    <a:pt x="657" y="676"/>
                  </a:cubicBezTo>
                  <a:cubicBezTo>
                    <a:pt x="899" y="451"/>
                    <a:pt x="773" y="45"/>
                    <a:pt x="445" y="0"/>
                  </a:cubicBezTo>
                  <a:close/>
                </a:path>
              </a:pathLst>
            </a:custGeom>
            <a:solidFill>
              <a:srgbClr val="031F6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1" name="Google Shape;571;p35"/>
            <p:cNvSpPr/>
            <p:nvPr/>
          </p:nvSpPr>
          <p:spPr>
            <a:xfrm>
              <a:off x="3432775" y="1155950"/>
              <a:ext cx="323650" cy="397375"/>
            </a:xfrm>
            <a:custGeom>
              <a:rect b="b" l="l" r="r" t="t"/>
              <a:pathLst>
                <a:path extrusionOk="0" h="15895" w="12946">
                  <a:moveTo>
                    <a:pt x="10105" y="1"/>
                  </a:moveTo>
                  <a:cubicBezTo>
                    <a:pt x="8921" y="1"/>
                    <a:pt x="7644" y="964"/>
                    <a:pt x="6333" y="2602"/>
                  </a:cubicBezTo>
                  <a:cubicBezTo>
                    <a:pt x="4751" y="4582"/>
                    <a:pt x="1244" y="8878"/>
                    <a:pt x="622" y="10404"/>
                  </a:cubicBezTo>
                  <a:cubicBezTo>
                    <a:pt x="0" y="11931"/>
                    <a:pt x="1594" y="14586"/>
                    <a:pt x="1594" y="14586"/>
                  </a:cubicBezTo>
                  <a:cubicBezTo>
                    <a:pt x="1594" y="14586"/>
                    <a:pt x="1882" y="14442"/>
                    <a:pt x="2432" y="14442"/>
                  </a:cubicBezTo>
                  <a:cubicBezTo>
                    <a:pt x="3162" y="14442"/>
                    <a:pt x="4354" y="14695"/>
                    <a:pt x="5948" y="15873"/>
                  </a:cubicBezTo>
                  <a:cubicBezTo>
                    <a:pt x="5948" y="15873"/>
                    <a:pt x="6034" y="15894"/>
                    <a:pt x="6191" y="15894"/>
                  </a:cubicBezTo>
                  <a:cubicBezTo>
                    <a:pt x="6559" y="15894"/>
                    <a:pt x="7318" y="15776"/>
                    <a:pt x="8264" y="14982"/>
                  </a:cubicBezTo>
                  <a:cubicBezTo>
                    <a:pt x="9610" y="13852"/>
                    <a:pt x="11702" y="6899"/>
                    <a:pt x="12324" y="4637"/>
                  </a:cubicBezTo>
                  <a:cubicBezTo>
                    <a:pt x="12946" y="2376"/>
                    <a:pt x="11962" y="536"/>
                    <a:pt x="10829" y="128"/>
                  </a:cubicBezTo>
                  <a:cubicBezTo>
                    <a:pt x="10592" y="42"/>
                    <a:pt x="10350" y="1"/>
                    <a:pt x="10105" y="1"/>
                  </a:cubicBezTo>
                  <a:close/>
                </a:path>
              </a:pathLst>
            </a:custGeom>
            <a:solidFill>
              <a:srgbClr val="293A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2" name="Google Shape;572;p35"/>
            <p:cNvSpPr/>
            <p:nvPr/>
          </p:nvSpPr>
          <p:spPr>
            <a:xfrm>
              <a:off x="3465800" y="1513600"/>
              <a:ext cx="118475" cy="70825"/>
            </a:xfrm>
            <a:custGeom>
              <a:rect b="b" l="l" r="r" t="t"/>
              <a:pathLst>
                <a:path extrusionOk="0" h="2833" w="4739">
                  <a:moveTo>
                    <a:pt x="1276" y="1"/>
                  </a:moveTo>
                  <a:cubicBezTo>
                    <a:pt x="539" y="1"/>
                    <a:pt x="274" y="280"/>
                    <a:pt x="274" y="280"/>
                  </a:cubicBezTo>
                  <a:cubicBezTo>
                    <a:pt x="0" y="1057"/>
                    <a:pt x="333" y="2075"/>
                    <a:pt x="333" y="2075"/>
                  </a:cubicBezTo>
                  <a:cubicBezTo>
                    <a:pt x="687" y="2003"/>
                    <a:pt x="1037" y="1972"/>
                    <a:pt x="1375" y="1972"/>
                  </a:cubicBezTo>
                  <a:cubicBezTo>
                    <a:pt x="3174" y="1972"/>
                    <a:pt x="4627" y="2833"/>
                    <a:pt x="4627" y="2833"/>
                  </a:cubicBezTo>
                  <a:cubicBezTo>
                    <a:pt x="4738" y="2402"/>
                    <a:pt x="4627" y="1567"/>
                    <a:pt x="4627" y="1567"/>
                  </a:cubicBezTo>
                  <a:cubicBezTo>
                    <a:pt x="4627" y="1567"/>
                    <a:pt x="4653" y="910"/>
                    <a:pt x="2762" y="280"/>
                  </a:cubicBezTo>
                  <a:cubicBezTo>
                    <a:pt x="2131" y="71"/>
                    <a:pt x="1645" y="1"/>
                    <a:pt x="1276" y="1"/>
                  </a:cubicBezTo>
                  <a:close/>
                </a:path>
              </a:pathLst>
            </a:custGeom>
            <a:solidFill>
              <a:srgbClr val="12257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3" name="Google Shape;573;p35"/>
            <p:cNvSpPr/>
            <p:nvPr/>
          </p:nvSpPr>
          <p:spPr>
            <a:xfrm>
              <a:off x="4165850" y="835800"/>
              <a:ext cx="117925" cy="84225"/>
            </a:xfrm>
            <a:custGeom>
              <a:rect b="b" l="l" r="r" t="t"/>
              <a:pathLst>
                <a:path extrusionOk="0" h="3369" w="4717">
                  <a:moveTo>
                    <a:pt x="656" y="0"/>
                  </a:moveTo>
                  <a:cubicBezTo>
                    <a:pt x="656" y="0"/>
                    <a:pt x="156" y="502"/>
                    <a:pt x="1" y="1078"/>
                  </a:cubicBezTo>
                  <a:cubicBezTo>
                    <a:pt x="1" y="1078"/>
                    <a:pt x="286" y="2440"/>
                    <a:pt x="1656" y="3053"/>
                  </a:cubicBezTo>
                  <a:cubicBezTo>
                    <a:pt x="2198" y="3295"/>
                    <a:pt x="2669" y="3369"/>
                    <a:pt x="3042" y="3369"/>
                  </a:cubicBezTo>
                  <a:cubicBezTo>
                    <a:pt x="3612" y="3369"/>
                    <a:pt x="3949" y="3197"/>
                    <a:pt x="3949" y="3197"/>
                  </a:cubicBezTo>
                  <a:cubicBezTo>
                    <a:pt x="3949" y="3197"/>
                    <a:pt x="4620" y="2779"/>
                    <a:pt x="4717" y="1826"/>
                  </a:cubicBezTo>
                  <a:lnTo>
                    <a:pt x="4717" y="1826"/>
                  </a:lnTo>
                  <a:cubicBezTo>
                    <a:pt x="4717" y="1826"/>
                    <a:pt x="4705" y="1827"/>
                    <a:pt x="4681" y="1827"/>
                  </a:cubicBezTo>
                  <a:cubicBezTo>
                    <a:pt x="4425" y="1827"/>
                    <a:pt x="2801" y="1754"/>
                    <a:pt x="656" y="0"/>
                  </a:cubicBezTo>
                  <a:close/>
                </a:path>
              </a:pathLst>
            </a:custGeom>
            <a:solidFill>
              <a:srgbClr val="12257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4" name="Google Shape;574;p35"/>
            <p:cNvSpPr/>
            <p:nvPr/>
          </p:nvSpPr>
          <p:spPr>
            <a:xfrm>
              <a:off x="4223850" y="458850"/>
              <a:ext cx="80825" cy="109075"/>
            </a:xfrm>
            <a:custGeom>
              <a:rect b="b" l="l" r="r" t="t"/>
              <a:pathLst>
                <a:path extrusionOk="0" h="4363" w="3233">
                  <a:moveTo>
                    <a:pt x="2151" y="1"/>
                  </a:moveTo>
                  <a:cubicBezTo>
                    <a:pt x="2151" y="1"/>
                    <a:pt x="256" y="903"/>
                    <a:pt x="1" y="3283"/>
                  </a:cubicBezTo>
                  <a:cubicBezTo>
                    <a:pt x="1" y="3283"/>
                    <a:pt x="892" y="2022"/>
                    <a:pt x="1504" y="2012"/>
                  </a:cubicBezTo>
                  <a:cubicBezTo>
                    <a:pt x="1504" y="2012"/>
                    <a:pt x="1528" y="3568"/>
                    <a:pt x="1851" y="4362"/>
                  </a:cubicBezTo>
                  <a:cubicBezTo>
                    <a:pt x="1851" y="4362"/>
                    <a:pt x="2162" y="1816"/>
                    <a:pt x="3232" y="874"/>
                  </a:cubicBezTo>
                  <a:lnTo>
                    <a:pt x="2151" y="1"/>
                  </a:lnTo>
                  <a:close/>
                </a:path>
              </a:pathLst>
            </a:custGeom>
            <a:solidFill>
              <a:srgbClr val="D830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5" name="Google Shape;575;p35"/>
            <p:cNvSpPr/>
            <p:nvPr/>
          </p:nvSpPr>
          <p:spPr>
            <a:xfrm>
              <a:off x="4078700" y="238100"/>
              <a:ext cx="260350" cy="231475"/>
            </a:xfrm>
            <a:custGeom>
              <a:rect b="b" l="l" r="r" t="t"/>
              <a:pathLst>
                <a:path extrusionOk="0" h="9259" w="10414">
                  <a:moveTo>
                    <a:pt x="3883" y="1"/>
                  </a:moveTo>
                  <a:cubicBezTo>
                    <a:pt x="3878" y="1"/>
                    <a:pt x="3873" y="1"/>
                    <a:pt x="3868" y="1"/>
                  </a:cubicBezTo>
                  <a:lnTo>
                    <a:pt x="3857" y="23"/>
                  </a:lnTo>
                  <a:cubicBezTo>
                    <a:pt x="3800" y="17"/>
                    <a:pt x="3742" y="14"/>
                    <a:pt x="3682" y="14"/>
                  </a:cubicBezTo>
                  <a:cubicBezTo>
                    <a:pt x="3342" y="14"/>
                    <a:pt x="2964" y="116"/>
                    <a:pt x="2560" y="351"/>
                  </a:cubicBezTo>
                  <a:cubicBezTo>
                    <a:pt x="1147" y="1166"/>
                    <a:pt x="1" y="3150"/>
                    <a:pt x="1" y="4782"/>
                  </a:cubicBezTo>
                  <a:cubicBezTo>
                    <a:pt x="1" y="5532"/>
                    <a:pt x="251" y="6065"/>
                    <a:pt x="650" y="6354"/>
                  </a:cubicBezTo>
                  <a:lnTo>
                    <a:pt x="643" y="6366"/>
                  </a:lnTo>
                  <a:cubicBezTo>
                    <a:pt x="1287" y="6956"/>
                    <a:pt x="7585" y="9258"/>
                    <a:pt x="7585" y="9258"/>
                  </a:cubicBezTo>
                  <a:lnTo>
                    <a:pt x="10413" y="4319"/>
                  </a:lnTo>
                  <a:cubicBezTo>
                    <a:pt x="10413" y="4319"/>
                    <a:pt x="4837" y="1"/>
                    <a:pt x="3883" y="1"/>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6" name="Google Shape;576;p35"/>
            <p:cNvSpPr/>
            <p:nvPr/>
          </p:nvSpPr>
          <p:spPr>
            <a:xfrm>
              <a:off x="4173525" y="410750"/>
              <a:ext cx="72625" cy="90200"/>
            </a:xfrm>
            <a:custGeom>
              <a:rect b="b" l="l" r="r" t="t"/>
              <a:pathLst>
                <a:path extrusionOk="0" h="3608" w="2905">
                  <a:moveTo>
                    <a:pt x="719" y="1"/>
                  </a:moveTo>
                  <a:cubicBezTo>
                    <a:pt x="553" y="1"/>
                    <a:pt x="413" y="45"/>
                    <a:pt x="321" y="140"/>
                  </a:cubicBezTo>
                  <a:cubicBezTo>
                    <a:pt x="1" y="468"/>
                    <a:pt x="284" y="430"/>
                    <a:pt x="738" y="1145"/>
                  </a:cubicBezTo>
                  <a:cubicBezTo>
                    <a:pt x="1193" y="1860"/>
                    <a:pt x="1318" y="2651"/>
                    <a:pt x="2038" y="3607"/>
                  </a:cubicBezTo>
                  <a:lnTo>
                    <a:pt x="2905" y="2002"/>
                  </a:lnTo>
                  <a:cubicBezTo>
                    <a:pt x="2731" y="1912"/>
                    <a:pt x="2633" y="1344"/>
                    <a:pt x="2069" y="703"/>
                  </a:cubicBezTo>
                  <a:cubicBezTo>
                    <a:pt x="1688" y="268"/>
                    <a:pt x="1127" y="1"/>
                    <a:pt x="719"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7" name="Google Shape;577;p35"/>
            <p:cNvSpPr/>
            <p:nvPr/>
          </p:nvSpPr>
          <p:spPr>
            <a:xfrm>
              <a:off x="4249525" y="340025"/>
              <a:ext cx="129350" cy="159800"/>
            </a:xfrm>
            <a:custGeom>
              <a:rect b="b" l="l" r="r" t="t"/>
              <a:pathLst>
                <a:path extrusionOk="0" h="6392" w="5174">
                  <a:moveTo>
                    <a:pt x="2882" y="0"/>
                  </a:moveTo>
                  <a:cubicBezTo>
                    <a:pt x="2657" y="0"/>
                    <a:pt x="2406" y="69"/>
                    <a:pt x="2121" y="233"/>
                  </a:cubicBezTo>
                  <a:cubicBezTo>
                    <a:pt x="950" y="909"/>
                    <a:pt x="1" y="2554"/>
                    <a:pt x="1" y="3906"/>
                  </a:cubicBezTo>
                  <a:cubicBezTo>
                    <a:pt x="1" y="4635"/>
                    <a:pt x="316" y="4998"/>
                    <a:pt x="754" y="5192"/>
                  </a:cubicBezTo>
                  <a:cubicBezTo>
                    <a:pt x="1127" y="5358"/>
                    <a:pt x="2202" y="6048"/>
                    <a:pt x="2775" y="6392"/>
                  </a:cubicBezTo>
                  <a:cubicBezTo>
                    <a:pt x="3946" y="5716"/>
                    <a:pt x="5174" y="2524"/>
                    <a:pt x="5174" y="1171"/>
                  </a:cubicBezTo>
                  <a:cubicBezTo>
                    <a:pt x="4584" y="924"/>
                    <a:pt x="3928" y="469"/>
                    <a:pt x="3582" y="235"/>
                  </a:cubicBezTo>
                  <a:cubicBezTo>
                    <a:pt x="3373" y="93"/>
                    <a:pt x="3145" y="0"/>
                    <a:pt x="2882" y="0"/>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8" name="Google Shape;578;p35"/>
            <p:cNvSpPr/>
            <p:nvPr/>
          </p:nvSpPr>
          <p:spPr>
            <a:xfrm>
              <a:off x="4302550" y="367825"/>
              <a:ext cx="227725" cy="234550"/>
            </a:xfrm>
            <a:custGeom>
              <a:rect b="b" l="l" r="r" t="t"/>
              <a:pathLst>
                <a:path extrusionOk="0" h="9382" w="9109">
                  <a:moveTo>
                    <a:pt x="2797" y="0"/>
                  </a:moveTo>
                  <a:cubicBezTo>
                    <a:pt x="2608" y="0"/>
                    <a:pt x="2397" y="63"/>
                    <a:pt x="2121" y="222"/>
                  </a:cubicBezTo>
                  <a:cubicBezTo>
                    <a:pt x="950" y="900"/>
                    <a:pt x="0" y="2544"/>
                    <a:pt x="0" y="3895"/>
                  </a:cubicBezTo>
                  <a:cubicBezTo>
                    <a:pt x="0" y="4590"/>
                    <a:pt x="252" y="5066"/>
                    <a:pt x="652" y="5280"/>
                  </a:cubicBezTo>
                  <a:lnTo>
                    <a:pt x="652" y="5281"/>
                  </a:lnTo>
                  <a:cubicBezTo>
                    <a:pt x="652" y="5281"/>
                    <a:pt x="4360" y="9082"/>
                    <a:pt x="5099" y="9372"/>
                  </a:cubicBezTo>
                  <a:cubicBezTo>
                    <a:pt x="5115" y="9378"/>
                    <a:pt x="5133" y="9382"/>
                    <a:pt x="5152" y="9382"/>
                  </a:cubicBezTo>
                  <a:cubicBezTo>
                    <a:pt x="5983" y="9382"/>
                    <a:pt x="9109" y="3394"/>
                    <a:pt x="9109" y="3394"/>
                  </a:cubicBezTo>
                  <a:cubicBezTo>
                    <a:pt x="8640" y="2830"/>
                    <a:pt x="4233" y="634"/>
                    <a:pt x="3461" y="213"/>
                  </a:cubicBezTo>
                  <a:cubicBezTo>
                    <a:pt x="3423" y="188"/>
                    <a:pt x="3383" y="167"/>
                    <a:pt x="3342" y="148"/>
                  </a:cubicBezTo>
                  <a:lnTo>
                    <a:pt x="3327" y="140"/>
                  </a:lnTo>
                  <a:lnTo>
                    <a:pt x="3325" y="142"/>
                  </a:lnTo>
                  <a:cubicBezTo>
                    <a:pt x="3141" y="58"/>
                    <a:pt x="2979" y="0"/>
                    <a:pt x="2797" y="0"/>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79" name="Google Shape;579;p35"/>
            <p:cNvSpPr/>
            <p:nvPr/>
          </p:nvSpPr>
          <p:spPr>
            <a:xfrm>
              <a:off x="4415650" y="444300"/>
              <a:ext cx="127925" cy="165200"/>
            </a:xfrm>
            <a:custGeom>
              <a:rect b="b" l="l" r="r" t="t"/>
              <a:pathLst>
                <a:path extrusionOk="0" h="6608" w="5117">
                  <a:moveTo>
                    <a:pt x="3701" y="0"/>
                  </a:moveTo>
                  <a:cubicBezTo>
                    <a:pt x="3357" y="0"/>
                    <a:pt x="2968" y="113"/>
                    <a:pt x="2558" y="350"/>
                  </a:cubicBezTo>
                  <a:cubicBezTo>
                    <a:pt x="1144" y="1165"/>
                    <a:pt x="0" y="3150"/>
                    <a:pt x="0" y="4781"/>
                  </a:cubicBezTo>
                  <a:cubicBezTo>
                    <a:pt x="0" y="5937"/>
                    <a:pt x="576" y="6607"/>
                    <a:pt x="1415" y="6607"/>
                  </a:cubicBezTo>
                  <a:cubicBezTo>
                    <a:pt x="1759" y="6607"/>
                    <a:pt x="2147" y="6495"/>
                    <a:pt x="2558" y="6258"/>
                  </a:cubicBezTo>
                  <a:cubicBezTo>
                    <a:pt x="3971" y="5443"/>
                    <a:pt x="5116" y="3458"/>
                    <a:pt x="5116" y="1827"/>
                  </a:cubicBezTo>
                  <a:cubicBezTo>
                    <a:pt x="5116" y="670"/>
                    <a:pt x="4540" y="0"/>
                    <a:pt x="3701" y="0"/>
                  </a:cubicBezTo>
                  <a:close/>
                </a:path>
              </a:pathLst>
            </a:custGeom>
            <a:solidFill>
              <a:srgbClr val="F4B88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grpSp>
      <p:sp>
        <p:nvSpPr>
          <p:cNvPr id="580" name="Google Shape;580;p35"/>
          <p:cNvSpPr txBox="1"/>
          <p:nvPr/>
        </p:nvSpPr>
        <p:spPr>
          <a:xfrm>
            <a:off x="6006152" y="2571741"/>
            <a:ext cx="2342100" cy="2377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i="1" lang="en" sz="2500">
                <a:highlight>
                  <a:srgbClr val="E8A413"/>
                </a:highlight>
                <a:latin typeface="Oswald Regular"/>
                <a:ea typeface="Oswald Regular"/>
                <a:cs typeface="Oswald Regular"/>
                <a:sym typeface="Oswald Regular"/>
              </a:rPr>
              <a:t>Family</a:t>
            </a:r>
            <a:endParaRPr sz="600">
              <a:highlight>
                <a:srgbClr val="E8A413"/>
              </a:highlight>
            </a:endParaRPr>
          </a:p>
          <a:p>
            <a:pPr indent="0" lvl="0" marL="0" marR="0" rtl="0" algn="l">
              <a:spcBef>
                <a:spcPts val="0"/>
              </a:spcBef>
              <a:spcAft>
                <a:spcPts val="0"/>
              </a:spcAft>
              <a:buNone/>
            </a:pPr>
            <a:r>
              <a:rPr i="1" lang="en" sz="2500">
                <a:highlight>
                  <a:srgbClr val="E8A413"/>
                </a:highlight>
                <a:latin typeface="Oswald Regular"/>
                <a:ea typeface="Oswald Regular"/>
                <a:cs typeface="Oswald Regular"/>
                <a:sym typeface="Oswald Regular"/>
              </a:rPr>
              <a:t>Friends/Peers</a:t>
            </a:r>
            <a:endParaRPr sz="600">
              <a:highlight>
                <a:srgbClr val="E8A413"/>
              </a:highlight>
            </a:endParaRPr>
          </a:p>
          <a:p>
            <a:pPr indent="0" lvl="0" marL="0" marR="0" rtl="0" algn="l">
              <a:spcBef>
                <a:spcPts val="0"/>
              </a:spcBef>
              <a:spcAft>
                <a:spcPts val="0"/>
              </a:spcAft>
              <a:buNone/>
            </a:pPr>
            <a:r>
              <a:rPr i="1" lang="en" sz="2500">
                <a:highlight>
                  <a:srgbClr val="E8A413"/>
                </a:highlight>
                <a:latin typeface="Oswald Regular"/>
                <a:ea typeface="Oswald Regular"/>
                <a:cs typeface="Oswald Regular"/>
                <a:sym typeface="Oswald Regular"/>
              </a:rPr>
              <a:t>Faculty</a:t>
            </a:r>
            <a:endParaRPr sz="600">
              <a:highlight>
                <a:srgbClr val="E8A413"/>
              </a:highlight>
            </a:endParaRPr>
          </a:p>
          <a:p>
            <a:pPr indent="0" lvl="0" marL="0" marR="0" rtl="0" algn="l">
              <a:spcBef>
                <a:spcPts val="0"/>
              </a:spcBef>
              <a:spcAft>
                <a:spcPts val="0"/>
              </a:spcAft>
              <a:buNone/>
            </a:pPr>
            <a:r>
              <a:rPr i="1" lang="en" sz="2500">
                <a:highlight>
                  <a:srgbClr val="E8A413"/>
                </a:highlight>
                <a:latin typeface="Oswald Regular"/>
                <a:ea typeface="Oswald Regular"/>
                <a:cs typeface="Oswald Regular"/>
                <a:sym typeface="Oswald Regular"/>
              </a:rPr>
              <a:t>Staff</a:t>
            </a:r>
            <a:endParaRPr sz="600">
              <a:highlight>
                <a:srgbClr val="E8A413"/>
              </a:highlight>
            </a:endParaRPr>
          </a:p>
          <a:p>
            <a:pPr indent="0" lvl="0" marL="0" marR="0" rtl="0" algn="l">
              <a:spcBef>
                <a:spcPts val="0"/>
              </a:spcBef>
              <a:spcAft>
                <a:spcPts val="0"/>
              </a:spcAft>
              <a:buNone/>
            </a:pPr>
            <a:r>
              <a:rPr i="1" lang="en" sz="2500">
                <a:highlight>
                  <a:srgbClr val="E8A413"/>
                </a:highlight>
                <a:latin typeface="Oswald Regular"/>
                <a:ea typeface="Oswald Regular"/>
                <a:cs typeface="Oswald Regular"/>
                <a:sym typeface="Oswald Regular"/>
              </a:rPr>
              <a:t>Community</a:t>
            </a:r>
            <a:endParaRPr sz="600">
              <a:highlight>
                <a:srgbClr val="E8A413"/>
              </a:highlight>
            </a:endParaRPr>
          </a:p>
        </p:txBody>
      </p:sp>
      <p:sp>
        <p:nvSpPr>
          <p:cNvPr id="581" name="Google Shape;581;p35"/>
          <p:cNvSpPr/>
          <p:nvPr/>
        </p:nvSpPr>
        <p:spPr>
          <a:xfrm>
            <a:off x="5611100" y="2460575"/>
            <a:ext cx="2415900" cy="2199900"/>
          </a:xfrm>
          <a:prstGeom prst="roundRect">
            <a:avLst>
              <a:gd fmla="val 16667" name="adj"/>
            </a:avLst>
          </a:prstGeom>
          <a:noFill/>
          <a:ln cap="flat" cmpd="sng" w="12700">
            <a:solidFill>
              <a:srgbClr val="42719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highlight>
                <a:srgbClr val="FFC000"/>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36"/>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FAQs</a:t>
            </a:r>
            <a:endParaRPr sz="6000">
              <a:solidFill>
                <a:srgbClr val="000000"/>
              </a:solidFill>
              <a:highlight>
                <a:srgbClr val="FFC000"/>
              </a:highlight>
              <a:latin typeface="Oswald Regular"/>
              <a:ea typeface="Oswald Regular"/>
              <a:cs typeface="Oswald Regular"/>
              <a:sym typeface="Oswald Regular"/>
            </a:endParaRPr>
          </a:p>
        </p:txBody>
      </p:sp>
      <p:pic>
        <p:nvPicPr>
          <p:cNvPr id="587" name="Google Shape;587;p36"/>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588" name="Google Shape;588;p36"/>
          <p:cNvSpPr txBox="1"/>
          <p:nvPr/>
        </p:nvSpPr>
        <p:spPr>
          <a:xfrm>
            <a:off x="583000" y="1415050"/>
            <a:ext cx="8438100" cy="26076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Oswald"/>
              <a:buChar char="●"/>
            </a:pPr>
            <a:r>
              <a:rPr lang="en" sz="2300">
                <a:latin typeface="Oswald"/>
                <a:ea typeface="Oswald"/>
                <a:cs typeface="Oswald"/>
                <a:sym typeface="Oswald"/>
              </a:rPr>
              <a:t>What does that average day of a CSULB student look like?</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How can I support my student to be more involved?</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Does it cost any money to join these involvement opportunities?</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How can my student balance school and </a:t>
            </a:r>
            <a:r>
              <a:rPr lang="en" sz="2300">
                <a:latin typeface="Oswald"/>
                <a:ea typeface="Oswald"/>
                <a:cs typeface="Oswald"/>
                <a:sym typeface="Oswald"/>
              </a:rPr>
              <a:t>extracurricular</a:t>
            </a:r>
            <a:r>
              <a:rPr lang="en" sz="2300">
                <a:latin typeface="Oswald"/>
                <a:ea typeface="Oswald"/>
                <a:cs typeface="Oswald"/>
                <a:sym typeface="Oswald"/>
              </a:rPr>
              <a:t> activities?</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What is the best area for my student to be involved with?</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What is a fraternity &amp; sorority?</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How can one join a student organization?</a:t>
            </a:r>
            <a:endParaRPr sz="2300">
              <a:latin typeface="Oswald"/>
              <a:ea typeface="Oswald"/>
              <a:cs typeface="Oswald"/>
              <a:sym typeface="Oswald"/>
            </a:endParaRPr>
          </a:p>
          <a:p>
            <a:pPr indent="-374650" lvl="0" marL="457200" rtl="0" algn="l">
              <a:spcBef>
                <a:spcPts val="0"/>
              </a:spcBef>
              <a:spcAft>
                <a:spcPts val="0"/>
              </a:spcAft>
              <a:buSzPts val="2300"/>
              <a:buFont typeface="Oswald"/>
              <a:buChar char="●"/>
            </a:pPr>
            <a:r>
              <a:rPr lang="en" sz="2300">
                <a:latin typeface="Oswald"/>
                <a:ea typeface="Oswald"/>
                <a:cs typeface="Oswald"/>
                <a:sym typeface="Oswald"/>
              </a:rPr>
              <a:t>What is the difference between a club sport and college athletics?</a:t>
            </a:r>
            <a:endParaRPr sz="2300">
              <a:latin typeface="Oswald"/>
              <a:ea typeface="Oswald"/>
              <a:cs typeface="Oswald"/>
              <a:sym typeface="Oswald"/>
            </a:endParaRPr>
          </a:p>
          <a:p>
            <a:pPr indent="0" lvl="0" marL="0" rtl="0" algn="l">
              <a:spcBef>
                <a:spcPts val="0"/>
              </a:spcBef>
              <a:spcAft>
                <a:spcPts val="0"/>
              </a:spcAft>
              <a:buNone/>
            </a:pPr>
            <a:r>
              <a:t/>
            </a:r>
            <a:endParaRPr sz="1100">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37"/>
          <p:cNvSpPr txBox="1"/>
          <p:nvPr>
            <p:ph idx="4294967295" type="ctrTitle"/>
          </p:nvPr>
        </p:nvSpPr>
        <p:spPr>
          <a:xfrm>
            <a:off x="-76" y="402050"/>
            <a:ext cx="91440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Titillium Web"/>
              <a:buNone/>
            </a:pPr>
            <a:r>
              <a:rPr b="0" i="0" lang="en" sz="9100" u="none" cap="none" strike="noStrike">
                <a:solidFill>
                  <a:srgbClr val="FFFFFF"/>
                </a:solidFill>
                <a:highlight>
                  <a:schemeClr val="dk1"/>
                </a:highlight>
                <a:latin typeface="Oswald"/>
                <a:ea typeface="Oswald"/>
                <a:cs typeface="Oswald"/>
                <a:sym typeface="Oswald"/>
              </a:rPr>
              <a:t>Thank</a:t>
            </a:r>
            <a:r>
              <a:rPr b="0" lang="en" sz="9100">
                <a:solidFill>
                  <a:srgbClr val="FFFFFF"/>
                </a:solidFill>
                <a:highlight>
                  <a:schemeClr val="dk1"/>
                </a:highlight>
                <a:latin typeface="Oswald"/>
                <a:ea typeface="Oswald"/>
                <a:cs typeface="Oswald"/>
                <a:sym typeface="Oswald"/>
              </a:rPr>
              <a:t> You</a:t>
            </a:r>
            <a:r>
              <a:rPr b="0" i="0" lang="en" sz="9100" u="none" cap="none" strike="noStrike">
                <a:solidFill>
                  <a:srgbClr val="FFFFFF"/>
                </a:solidFill>
                <a:highlight>
                  <a:schemeClr val="dk1"/>
                </a:highlight>
                <a:latin typeface="Oswald"/>
                <a:ea typeface="Oswald"/>
                <a:cs typeface="Oswald"/>
                <a:sym typeface="Oswald"/>
              </a:rPr>
              <a:t>!</a:t>
            </a:r>
            <a:endParaRPr b="0" i="0" sz="9100" u="none" cap="none" strike="noStrike">
              <a:solidFill>
                <a:srgbClr val="FFFFFF"/>
              </a:solidFill>
              <a:highlight>
                <a:schemeClr val="dk1"/>
              </a:highlight>
              <a:latin typeface="Oswald"/>
              <a:ea typeface="Oswald"/>
              <a:cs typeface="Oswald"/>
              <a:sym typeface="Oswald"/>
            </a:endParaRPr>
          </a:p>
        </p:txBody>
      </p:sp>
      <p:sp>
        <p:nvSpPr>
          <p:cNvPr id="594" name="Google Shape;594;p37"/>
          <p:cNvSpPr txBox="1"/>
          <p:nvPr>
            <p:ph idx="4294967295" type="subTitle"/>
          </p:nvPr>
        </p:nvSpPr>
        <p:spPr>
          <a:xfrm>
            <a:off x="161650" y="2571750"/>
            <a:ext cx="4674900" cy="25245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600"/>
              </a:spcBef>
              <a:spcAft>
                <a:spcPts val="0"/>
              </a:spcAft>
              <a:buClr>
                <a:srgbClr val="FF004E"/>
              </a:buClr>
              <a:buSzPts val="1800"/>
              <a:buFont typeface="Titillium Web"/>
              <a:buNone/>
            </a:pPr>
            <a:r>
              <a:rPr lang="en" sz="1700">
                <a:solidFill>
                  <a:srgbClr val="000000"/>
                </a:solidFill>
                <a:latin typeface="Oswald"/>
                <a:ea typeface="Oswald"/>
                <a:cs typeface="Oswald"/>
                <a:sym typeface="Oswald"/>
              </a:rPr>
              <a:t>STUDENT LIFE &amp; DEVELOPMENT</a:t>
            </a:r>
            <a:endParaRPr sz="1700">
              <a:solidFill>
                <a:srgbClr val="000000"/>
              </a:solidFill>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Office: University Student Union, Room 215 (USU-215)</a:t>
            </a:r>
            <a:endParaRPr sz="1500">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Phone: (562) 985-4181</a:t>
            </a:r>
            <a:endParaRPr sz="1500">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Email: SS-StudentLife@csulb.edu</a:t>
            </a:r>
            <a:endParaRPr sz="1500">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t/>
            </a:r>
            <a:endParaRPr i="0" sz="1500" u="none" cap="none" strike="noStrike">
              <a:solidFill>
                <a:schemeClr val="dk1"/>
              </a:solidFill>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Fall/Spring Academic Hours</a:t>
            </a:r>
            <a:endParaRPr sz="1500">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Monday - Friday: 8:00 AM - 5:00 PM</a:t>
            </a:r>
            <a:endParaRPr sz="1500">
              <a:highlight>
                <a:srgbClr val="FFC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chemeClr val="dk1"/>
                </a:solidFill>
                <a:highlight>
                  <a:srgbClr val="FFC000"/>
                </a:highlight>
                <a:latin typeface="Oswald"/>
                <a:ea typeface="Oswald"/>
                <a:cs typeface="Oswald"/>
                <a:sym typeface="Oswald"/>
              </a:rPr>
              <a:t>Tuesday: 8:00 AM - 7:00 PM Extended Hours</a:t>
            </a:r>
            <a:endParaRPr sz="1500">
              <a:highlight>
                <a:srgbClr val="FFC000"/>
              </a:highlight>
              <a:latin typeface="Oswald"/>
              <a:ea typeface="Oswald"/>
              <a:cs typeface="Oswald"/>
              <a:sym typeface="Oswald"/>
            </a:endParaRPr>
          </a:p>
          <a:p>
            <a:pPr indent="0" lvl="0" marL="0" marR="0" rtl="0" algn="l">
              <a:lnSpc>
                <a:spcPct val="100000"/>
              </a:lnSpc>
              <a:spcBef>
                <a:spcPts val="600"/>
              </a:spcBef>
              <a:spcAft>
                <a:spcPts val="0"/>
              </a:spcAft>
              <a:buClr>
                <a:srgbClr val="FF004E"/>
              </a:buClr>
              <a:buSzPts val="1800"/>
              <a:buFont typeface="Titillium Web"/>
              <a:buNone/>
            </a:pPr>
            <a:r>
              <a:t/>
            </a:r>
            <a:endParaRPr b="1" i="0" sz="1500" u="none" cap="none" strike="noStrike">
              <a:solidFill>
                <a:srgbClr val="000000"/>
              </a:solidFill>
              <a:latin typeface="Titillium Web"/>
              <a:ea typeface="Titillium Web"/>
              <a:cs typeface="Titillium Web"/>
              <a:sym typeface="Titillium Web"/>
            </a:endParaRPr>
          </a:p>
        </p:txBody>
      </p:sp>
      <p:sp>
        <p:nvSpPr>
          <p:cNvPr id="595" name="Google Shape;595;p37"/>
          <p:cNvSpPr txBox="1"/>
          <p:nvPr>
            <p:ph idx="12" type="sldNum"/>
          </p:nvPr>
        </p:nvSpPr>
        <p:spPr>
          <a:xfrm>
            <a:off x="84805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
              <a:t>‹#›</a:t>
            </a:fld>
            <a:endParaRPr/>
          </a:p>
        </p:txBody>
      </p:sp>
      <p:sp>
        <p:nvSpPr>
          <p:cNvPr id="596" name="Google Shape;596;p37"/>
          <p:cNvSpPr txBox="1"/>
          <p:nvPr>
            <p:ph idx="4294967295" type="subTitle"/>
          </p:nvPr>
        </p:nvSpPr>
        <p:spPr>
          <a:xfrm>
            <a:off x="4385325" y="2571750"/>
            <a:ext cx="4674900" cy="2524500"/>
          </a:xfrm>
          <a:prstGeom prst="rect">
            <a:avLst/>
          </a:prstGeom>
          <a:noFill/>
          <a:ln>
            <a:noFill/>
          </a:ln>
        </p:spPr>
        <p:txBody>
          <a:bodyPr anchorCtr="0" anchor="t" bIns="91425" lIns="91425" spcFirstLastPara="1" rIns="91425" wrap="square" tIns="91425">
            <a:noAutofit/>
          </a:bodyPr>
          <a:lstStyle/>
          <a:p>
            <a:pPr indent="0" lvl="0" marL="114300" marR="0" rtl="0" algn="l">
              <a:lnSpc>
                <a:spcPct val="100000"/>
              </a:lnSpc>
              <a:spcBef>
                <a:spcPts val="600"/>
              </a:spcBef>
              <a:spcAft>
                <a:spcPts val="0"/>
              </a:spcAft>
              <a:buClr>
                <a:srgbClr val="FF004E"/>
              </a:buClr>
              <a:buSzPts val="1800"/>
              <a:buFont typeface="Titillium Web"/>
              <a:buNone/>
            </a:pPr>
            <a:r>
              <a:rPr lang="en" sz="1700">
                <a:solidFill>
                  <a:srgbClr val="000000"/>
                </a:solidFill>
                <a:latin typeface="Oswald"/>
                <a:ea typeface="Oswald"/>
                <a:cs typeface="Oswald"/>
                <a:sym typeface="Oswald"/>
              </a:rPr>
              <a:t>ASSOCIATED STUDENTS, INC.</a:t>
            </a:r>
            <a:endParaRPr sz="1700">
              <a:solidFill>
                <a:srgbClr val="000000"/>
              </a:solidFill>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i="0" lang="en" sz="1500" u="none" cap="none" strike="noStrike">
                <a:solidFill>
                  <a:srgbClr val="FFC000"/>
                </a:solidFill>
                <a:highlight>
                  <a:srgbClr val="000000"/>
                </a:highlight>
                <a:latin typeface="Oswald"/>
                <a:ea typeface="Oswald"/>
                <a:cs typeface="Oswald"/>
                <a:sym typeface="Oswald"/>
              </a:rPr>
              <a:t>Office: University Student Union, Room </a:t>
            </a:r>
            <a:r>
              <a:rPr lang="en" sz="1500">
                <a:solidFill>
                  <a:srgbClr val="FFC000"/>
                </a:solidFill>
                <a:highlight>
                  <a:srgbClr val="000000"/>
                </a:highlight>
                <a:latin typeface="Oswald"/>
                <a:ea typeface="Oswald"/>
                <a:cs typeface="Oswald"/>
                <a:sym typeface="Oswald"/>
              </a:rPr>
              <a:t>311 </a:t>
            </a:r>
            <a:r>
              <a:rPr i="0" lang="en" sz="1500" u="none" cap="none" strike="noStrike">
                <a:solidFill>
                  <a:srgbClr val="FFC000"/>
                </a:solidFill>
                <a:highlight>
                  <a:srgbClr val="000000"/>
                </a:highlight>
                <a:latin typeface="Oswald"/>
                <a:ea typeface="Oswald"/>
                <a:cs typeface="Oswald"/>
                <a:sym typeface="Oswald"/>
              </a:rPr>
              <a:t>(USU-</a:t>
            </a:r>
            <a:r>
              <a:rPr lang="en" sz="1500">
                <a:solidFill>
                  <a:srgbClr val="FFC000"/>
                </a:solidFill>
                <a:highlight>
                  <a:srgbClr val="000000"/>
                </a:highlight>
                <a:latin typeface="Oswald"/>
                <a:ea typeface="Oswald"/>
                <a:cs typeface="Oswald"/>
                <a:sym typeface="Oswald"/>
              </a:rPr>
              <a:t>311</a:t>
            </a:r>
            <a:r>
              <a:rPr i="0" lang="en" sz="1500" u="none" cap="none" strike="noStrike">
                <a:solidFill>
                  <a:srgbClr val="FFC000"/>
                </a:solidFill>
                <a:highlight>
                  <a:srgbClr val="000000"/>
                </a:highlight>
                <a:latin typeface="Oswald"/>
                <a:ea typeface="Oswald"/>
                <a:cs typeface="Oswald"/>
                <a:sym typeface="Oswald"/>
              </a:rPr>
              <a:t>)</a:t>
            </a:r>
            <a:endParaRPr sz="1500">
              <a:solidFill>
                <a:srgbClr val="FFC000"/>
              </a:solidFill>
              <a:highlight>
                <a:srgbClr val="000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lang="en" sz="1500">
                <a:solidFill>
                  <a:srgbClr val="FFC000"/>
                </a:solidFill>
                <a:highlight>
                  <a:srgbClr val="000000"/>
                </a:highlight>
                <a:latin typeface="Oswald"/>
                <a:ea typeface="Oswald"/>
                <a:cs typeface="Oswald"/>
                <a:sym typeface="Oswald"/>
              </a:rPr>
              <a:t>Events: www.asicsulb.org/events</a:t>
            </a:r>
            <a:endParaRPr sz="1500">
              <a:solidFill>
                <a:srgbClr val="FFC000"/>
              </a:solidFill>
              <a:highlight>
                <a:srgbClr val="000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lang="en" sz="1500">
                <a:solidFill>
                  <a:srgbClr val="FFC000"/>
                </a:solidFill>
                <a:highlight>
                  <a:srgbClr val="000000"/>
                </a:highlight>
                <a:latin typeface="Oswald"/>
                <a:ea typeface="Oswald"/>
                <a:cs typeface="Oswald"/>
                <a:sym typeface="Oswald"/>
              </a:rPr>
              <a:t>Jobs: www.asicsulb.org/work</a:t>
            </a:r>
            <a:endParaRPr sz="1500">
              <a:solidFill>
                <a:srgbClr val="FFC000"/>
              </a:solidFill>
              <a:highlight>
                <a:srgbClr val="000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lang="en" sz="1500">
                <a:solidFill>
                  <a:srgbClr val="FFC000"/>
                </a:solidFill>
                <a:highlight>
                  <a:srgbClr val="000000"/>
                </a:highlight>
                <a:latin typeface="Oswald"/>
                <a:ea typeface="Oswald"/>
                <a:cs typeface="Oswald"/>
                <a:sym typeface="Oswald"/>
              </a:rPr>
              <a:t>Volunteer: asicsulb.org/volunteer</a:t>
            </a:r>
            <a:endParaRPr sz="1500">
              <a:solidFill>
                <a:srgbClr val="FFC000"/>
              </a:solidFill>
              <a:highlight>
                <a:srgbClr val="000000"/>
              </a:highlight>
              <a:latin typeface="Oswald"/>
              <a:ea typeface="Oswald"/>
              <a:cs typeface="Oswald"/>
              <a:sym typeface="Oswald"/>
            </a:endParaRPr>
          </a:p>
          <a:p>
            <a:pPr indent="0" lvl="0" marL="114300" marR="0" rtl="0" algn="l">
              <a:lnSpc>
                <a:spcPct val="100000"/>
              </a:lnSpc>
              <a:spcBef>
                <a:spcPts val="600"/>
              </a:spcBef>
              <a:spcAft>
                <a:spcPts val="0"/>
              </a:spcAft>
              <a:buClr>
                <a:srgbClr val="FF004E"/>
              </a:buClr>
              <a:buSzPts val="1800"/>
              <a:buFont typeface="Titillium Web"/>
              <a:buNone/>
            </a:pPr>
            <a:r>
              <a:rPr lang="en" sz="1500">
                <a:solidFill>
                  <a:srgbClr val="FFC000"/>
                </a:solidFill>
                <a:highlight>
                  <a:srgbClr val="000000"/>
                </a:highlight>
                <a:latin typeface="Oswald"/>
                <a:ea typeface="Oswald"/>
                <a:cs typeface="Oswald"/>
                <a:sym typeface="Oswald"/>
              </a:rPr>
              <a:t>Social Media: @CSULBASI</a:t>
            </a:r>
            <a:endParaRPr sz="1500">
              <a:solidFill>
                <a:srgbClr val="FFC000"/>
              </a:solidFill>
              <a:highlight>
                <a:srgbClr val="000000"/>
              </a:highlight>
              <a:latin typeface="Oswald"/>
              <a:ea typeface="Oswald"/>
              <a:cs typeface="Oswald"/>
              <a:sym typeface="Oswald"/>
            </a:endParaRPr>
          </a:p>
          <a:p>
            <a:pPr indent="0" lvl="0" marL="0" marR="0" rtl="0" algn="l">
              <a:lnSpc>
                <a:spcPct val="100000"/>
              </a:lnSpc>
              <a:spcBef>
                <a:spcPts val="600"/>
              </a:spcBef>
              <a:spcAft>
                <a:spcPts val="0"/>
              </a:spcAft>
              <a:buClr>
                <a:srgbClr val="FF004E"/>
              </a:buClr>
              <a:buSzPts val="1800"/>
              <a:buFont typeface="Titillium Web"/>
              <a:buNone/>
            </a:pPr>
            <a:r>
              <a:t/>
            </a:r>
            <a:endParaRPr b="1" i="0" sz="3000" u="none" cap="none" strike="noStrike">
              <a:solidFill>
                <a:srgbClr val="000000"/>
              </a:solidFill>
              <a:latin typeface="Titillium Web"/>
              <a:ea typeface="Titillium Web"/>
              <a:cs typeface="Titillium Web"/>
              <a:sym typeface="Titillium Web"/>
            </a:endParaRPr>
          </a:p>
        </p:txBody>
      </p:sp>
      <p:pic>
        <p:nvPicPr>
          <p:cNvPr id="597" name="Google Shape;597;p37"/>
          <p:cNvPicPr preferRelativeResize="0"/>
          <p:nvPr/>
        </p:nvPicPr>
        <p:blipFill>
          <a:blip r:embed="rId3">
            <a:alphaModFix/>
          </a:blip>
          <a:stretch>
            <a:fillRect/>
          </a:stretch>
        </p:blipFill>
        <p:spPr>
          <a:xfrm>
            <a:off x="4572009" y="4607650"/>
            <a:ext cx="2926391" cy="393600"/>
          </a:xfrm>
          <a:prstGeom prst="rect">
            <a:avLst/>
          </a:prstGeom>
          <a:noFill/>
          <a:ln>
            <a:noFill/>
          </a:ln>
        </p:spPr>
      </p:pic>
      <p:sp>
        <p:nvSpPr>
          <p:cNvPr id="598" name="Google Shape;598;p37"/>
          <p:cNvSpPr txBox="1"/>
          <p:nvPr/>
        </p:nvSpPr>
        <p:spPr>
          <a:xfrm>
            <a:off x="1485525" y="1978200"/>
            <a:ext cx="6637200" cy="5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Oswald"/>
                <a:ea typeface="Oswald"/>
                <a:cs typeface="Oswald"/>
                <a:sym typeface="Oswald"/>
              </a:rPr>
              <a:t>All presentation info available at: www.asicsulb.org/pfo</a:t>
            </a:r>
            <a:endParaRPr sz="2300">
              <a:latin typeface="Oswald"/>
              <a:ea typeface="Oswald"/>
              <a:cs typeface="Oswald"/>
              <a:sym typeface="Oswald"/>
            </a:endParaRPr>
          </a:p>
          <a:p>
            <a:pPr indent="0" lvl="0" marL="0" rtl="0" algn="l">
              <a:spcBef>
                <a:spcPts val="0"/>
              </a:spcBef>
              <a:spcAft>
                <a:spcPts val="0"/>
              </a:spcAft>
              <a:buNone/>
            </a:pPr>
            <a:r>
              <a:t/>
            </a:r>
            <a:endParaRPr sz="1100">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38"/>
          <p:cNvSpPr txBox="1"/>
          <p:nvPr>
            <p:ph type="title"/>
          </p:nvPr>
        </p:nvSpPr>
        <p:spPr>
          <a:xfrm>
            <a:off x="844425" y="422500"/>
            <a:ext cx="50577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600">
                <a:highlight>
                  <a:srgbClr val="FFC000"/>
                </a:highlight>
                <a:latin typeface="Oswald"/>
                <a:ea typeface="Oswald"/>
                <a:cs typeface="Oswald"/>
                <a:sym typeface="Oswald"/>
              </a:rPr>
              <a:t>Presenter Contact Info</a:t>
            </a:r>
            <a:endParaRPr b="0" sz="4600">
              <a:highlight>
                <a:srgbClr val="FFC000"/>
              </a:highlight>
              <a:latin typeface="Oswald"/>
              <a:ea typeface="Oswald"/>
              <a:cs typeface="Oswald"/>
              <a:sym typeface="Oswald"/>
            </a:endParaRPr>
          </a:p>
        </p:txBody>
      </p:sp>
      <p:pic>
        <p:nvPicPr>
          <p:cNvPr id="604" name="Google Shape;604;p38"/>
          <p:cNvPicPr preferRelativeResize="0"/>
          <p:nvPr/>
        </p:nvPicPr>
        <p:blipFill>
          <a:blip r:embed="rId3">
            <a:alphaModFix/>
          </a:blip>
          <a:stretch>
            <a:fillRect/>
          </a:stretch>
        </p:blipFill>
        <p:spPr>
          <a:xfrm>
            <a:off x="844425" y="1618575"/>
            <a:ext cx="2171369" cy="2140025"/>
          </a:xfrm>
          <a:prstGeom prst="rect">
            <a:avLst/>
          </a:prstGeom>
          <a:noFill/>
          <a:ln>
            <a:noFill/>
          </a:ln>
        </p:spPr>
      </p:pic>
      <p:pic>
        <p:nvPicPr>
          <p:cNvPr id="605" name="Google Shape;605;p38"/>
          <p:cNvPicPr preferRelativeResize="0"/>
          <p:nvPr/>
        </p:nvPicPr>
        <p:blipFill>
          <a:blip r:embed="rId4">
            <a:alphaModFix/>
          </a:blip>
          <a:stretch>
            <a:fillRect/>
          </a:stretch>
        </p:blipFill>
        <p:spPr>
          <a:xfrm>
            <a:off x="3816226" y="1602902"/>
            <a:ext cx="2171375" cy="2171375"/>
          </a:xfrm>
          <a:prstGeom prst="rect">
            <a:avLst/>
          </a:prstGeom>
          <a:noFill/>
          <a:ln>
            <a:noFill/>
          </a:ln>
        </p:spPr>
      </p:pic>
      <p:pic>
        <p:nvPicPr>
          <p:cNvPr id="606" name="Google Shape;606;p38"/>
          <p:cNvPicPr preferRelativeResize="0"/>
          <p:nvPr/>
        </p:nvPicPr>
        <p:blipFill>
          <a:blip r:embed="rId5">
            <a:alphaModFix/>
          </a:blip>
          <a:stretch>
            <a:fillRect/>
          </a:stretch>
        </p:blipFill>
        <p:spPr>
          <a:xfrm>
            <a:off x="6567400" y="1618638"/>
            <a:ext cx="2139900" cy="2139900"/>
          </a:xfrm>
          <a:prstGeom prst="ellipse">
            <a:avLst/>
          </a:prstGeom>
          <a:noFill/>
          <a:ln>
            <a:noFill/>
          </a:ln>
        </p:spPr>
      </p:pic>
      <p:sp>
        <p:nvSpPr>
          <p:cNvPr id="607" name="Google Shape;607;p38"/>
          <p:cNvSpPr txBox="1"/>
          <p:nvPr/>
        </p:nvSpPr>
        <p:spPr>
          <a:xfrm>
            <a:off x="844425" y="3758600"/>
            <a:ext cx="2373900" cy="8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latin typeface="Oswald"/>
                <a:ea typeface="Oswald"/>
                <a:cs typeface="Oswald"/>
                <a:sym typeface="Oswald"/>
              </a:rPr>
              <a:t>Dr. Trace Camacho</a:t>
            </a:r>
            <a:endParaRPr b="1" sz="19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Director, Student Life &amp; Development</a:t>
            </a:r>
            <a:endParaRPr sz="1500">
              <a:latin typeface="Oswald"/>
              <a:ea typeface="Oswald"/>
              <a:cs typeface="Oswald"/>
              <a:sym typeface="Oswald"/>
            </a:endParaRPr>
          </a:p>
          <a:p>
            <a:pPr indent="0" lvl="0" marL="0" rtl="0" algn="ctr">
              <a:spcBef>
                <a:spcPts val="0"/>
              </a:spcBef>
              <a:spcAft>
                <a:spcPts val="0"/>
              </a:spcAft>
              <a:buNone/>
            </a:pPr>
            <a:r>
              <a:t/>
            </a:r>
            <a:endParaRPr sz="1300">
              <a:latin typeface="Oswald"/>
              <a:ea typeface="Oswald"/>
              <a:cs typeface="Oswald"/>
              <a:sym typeface="Oswald"/>
            </a:endParaRPr>
          </a:p>
          <a:p>
            <a:pPr indent="0" lvl="0" marL="0" rtl="0" algn="ctr">
              <a:spcBef>
                <a:spcPts val="0"/>
              </a:spcBef>
              <a:spcAft>
                <a:spcPts val="0"/>
              </a:spcAft>
              <a:buNone/>
            </a:pPr>
            <a:r>
              <a:rPr lang="en" sz="1300" u="sng">
                <a:solidFill>
                  <a:schemeClr val="hlink"/>
                </a:solidFill>
                <a:latin typeface="Oswald"/>
                <a:ea typeface="Oswald"/>
                <a:cs typeface="Oswald"/>
                <a:sym typeface="Oswald"/>
                <a:hlinkClick r:id="rId6"/>
              </a:rPr>
              <a:t>Trace.Camacho@csulb.edu</a:t>
            </a:r>
            <a:r>
              <a:rPr lang="en" sz="1300">
                <a:latin typeface="Oswald"/>
                <a:ea typeface="Oswald"/>
                <a:cs typeface="Oswald"/>
                <a:sym typeface="Oswald"/>
              </a:rPr>
              <a:t> </a:t>
            </a:r>
            <a:endParaRPr sz="1300">
              <a:latin typeface="Oswald"/>
              <a:ea typeface="Oswald"/>
              <a:cs typeface="Oswald"/>
              <a:sym typeface="Oswald"/>
            </a:endParaRPr>
          </a:p>
        </p:txBody>
      </p:sp>
      <p:sp>
        <p:nvSpPr>
          <p:cNvPr id="608" name="Google Shape;608;p38"/>
          <p:cNvSpPr txBox="1"/>
          <p:nvPr/>
        </p:nvSpPr>
        <p:spPr>
          <a:xfrm>
            <a:off x="3816225" y="3758600"/>
            <a:ext cx="2373900" cy="8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latin typeface="Oswald"/>
                <a:ea typeface="Oswald"/>
                <a:cs typeface="Oswald"/>
                <a:sym typeface="Oswald"/>
              </a:rPr>
              <a:t>Timothy Pham</a:t>
            </a:r>
            <a:endParaRPr b="1" sz="19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Coordinator, Student Life &amp; Development</a:t>
            </a:r>
            <a:endParaRPr sz="1500">
              <a:latin typeface="Oswald"/>
              <a:ea typeface="Oswald"/>
              <a:cs typeface="Oswald"/>
              <a:sym typeface="Oswald"/>
            </a:endParaRPr>
          </a:p>
          <a:p>
            <a:pPr indent="0" lvl="0" marL="0" rtl="0" algn="ctr">
              <a:spcBef>
                <a:spcPts val="0"/>
              </a:spcBef>
              <a:spcAft>
                <a:spcPts val="0"/>
              </a:spcAft>
              <a:buNone/>
            </a:pPr>
            <a:r>
              <a:t/>
            </a:r>
            <a:endParaRPr sz="1300">
              <a:latin typeface="Oswald"/>
              <a:ea typeface="Oswald"/>
              <a:cs typeface="Oswald"/>
              <a:sym typeface="Oswald"/>
            </a:endParaRPr>
          </a:p>
          <a:p>
            <a:pPr indent="0" lvl="0" marL="0" rtl="0" algn="ctr">
              <a:spcBef>
                <a:spcPts val="0"/>
              </a:spcBef>
              <a:spcAft>
                <a:spcPts val="0"/>
              </a:spcAft>
              <a:buNone/>
            </a:pPr>
            <a:r>
              <a:rPr lang="en" sz="1300" u="sng">
                <a:solidFill>
                  <a:schemeClr val="hlink"/>
                </a:solidFill>
                <a:latin typeface="Oswald"/>
                <a:ea typeface="Oswald"/>
                <a:cs typeface="Oswald"/>
                <a:sym typeface="Oswald"/>
                <a:hlinkClick r:id="rId7"/>
              </a:rPr>
              <a:t>Timothy.Pham@csulb.edu</a:t>
            </a:r>
            <a:r>
              <a:rPr lang="en" sz="1300">
                <a:latin typeface="Oswald"/>
                <a:ea typeface="Oswald"/>
                <a:cs typeface="Oswald"/>
                <a:sym typeface="Oswald"/>
              </a:rPr>
              <a:t> </a:t>
            </a:r>
            <a:endParaRPr sz="1300">
              <a:latin typeface="Oswald"/>
              <a:ea typeface="Oswald"/>
              <a:cs typeface="Oswald"/>
              <a:sym typeface="Oswald"/>
            </a:endParaRPr>
          </a:p>
        </p:txBody>
      </p:sp>
      <p:sp>
        <p:nvSpPr>
          <p:cNvPr id="609" name="Google Shape;609;p38"/>
          <p:cNvSpPr txBox="1"/>
          <p:nvPr/>
        </p:nvSpPr>
        <p:spPr>
          <a:xfrm>
            <a:off x="6498675" y="3774275"/>
            <a:ext cx="2373900" cy="8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latin typeface="Oswald"/>
                <a:ea typeface="Oswald"/>
                <a:cs typeface="Oswald"/>
                <a:sym typeface="Oswald"/>
              </a:rPr>
              <a:t>James Ahumada</a:t>
            </a:r>
            <a:endParaRPr b="1" sz="19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Sr. Comms Manager, </a:t>
            </a:r>
            <a:endParaRPr sz="1500">
              <a:latin typeface="Oswald"/>
              <a:ea typeface="Oswald"/>
              <a:cs typeface="Oswald"/>
              <a:sym typeface="Oswald"/>
            </a:endParaRPr>
          </a:p>
          <a:p>
            <a:pPr indent="0" lvl="0" marL="0" rtl="0" algn="ctr">
              <a:spcBef>
                <a:spcPts val="0"/>
              </a:spcBef>
              <a:spcAft>
                <a:spcPts val="0"/>
              </a:spcAft>
              <a:buNone/>
            </a:pPr>
            <a:r>
              <a:rPr lang="en" sz="1500">
                <a:latin typeface="Oswald"/>
                <a:ea typeface="Oswald"/>
                <a:cs typeface="Oswald"/>
                <a:sym typeface="Oswald"/>
              </a:rPr>
              <a:t>Associated Students, Inc.</a:t>
            </a:r>
            <a:endParaRPr sz="1500">
              <a:latin typeface="Oswald"/>
              <a:ea typeface="Oswald"/>
              <a:cs typeface="Oswald"/>
              <a:sym typeface="Oswald"/>
            </a:endParaRPr>
          </a:p>
          <a:p>
            <a:pPr indent="0" lvl="0" marL="0" rtl="0" algn="ctr">
              <a:spcBef>
                <a:spcPts val="0"/>
              </a:spcBef>
              <a:spcAft>
                <a:spcPts val="0"/>
              </a:spcAft>
              <a:buNone/>
            </a:pPr>
            <a:r>
              <a:t/>
            </a:r>
            <a:endParaRPr sz="1300">
              <a:latin typeface="Oswald"/>
              <a:ea typeface="Oswald"/>
              <a:cs typeface="Oswald"/>
              <a:sym typeface="Oswald"/>
            </a:endParaRPr>
          </a:p>
          <a:p>
            <a:pPr indent="0" lvl="0" marL="0" rtl="0" algn="ctr">
              <a:spcBef>
                <a:spcPts val="0"/>
              </a:spcBef>
              <a:spcAft>
                <a:spcPts val="0"/>
              </a:spcAft>
              <a:buNone/>
            </a:pPr>
            <a:r>
              <a:rPr lang="en" sz="1300" u="sng">
                <a:solidFill>
                  <a:schemeClr val="hlink"/>
                </a:solidFill>
                <a:latin typeface="Oswald"/>
                <a:ea typeface="Oswald"/>
                <a:cs typeface="Oswald"/>
                <a:sym typeface="Oswald"/>
                <a:hlinkClick r:id="rId8"/>
              </a:rPr>
              <a:t>James.Ahumada@csulb.edu</a:t>
            </a:r>
            <a:r>
              <a:rPr lang="en" sz="1300">
                <a:latin typeface="Oswald"/>
                <a:ea typeface="Oswald"/>
                <a:cs typeface="Oswald"/>
                <a:sym typeface="Oswald"/>
              </a:rPr>
              <a:t> </a:t>
            </a:r>
            <a:endParaRPr sz="1300">
              <a:latin typeface="Oswald"/>
              <a:ea typeface="Oswald"/>
              <a:cs typeface="Oswald"/>
              <a:sym typeface="Oswald"/>
            </a:endParaRPr>
          </a:p>
        </p:txBody>
      </p:sp>
      <p:pic>
        <p:nvPicPr>
          <p:cNvPr id="610" name="Google Shape;610;p38"/>
          <p:cNvPicPr preferRelativeResize="0"/>
          <p:nvPr/>
        </p:nvPicPr>
        <p:blipFill>
          <a:blip r:embed="rId9">
            <a:alphaModFix/>
          </a:blip>
          <a:stretch>
            <a:fillRect/>
          </a:stretch>
        </p:blipFill>
        <p:spPr>
          <a:xfrm>
            <a:off x="8143726" y="60225"/>
            <a:ext cx="857400" cy="857400"/>
          </a:xfrm>
          <a:prstGeom prst="rect">
            <a:avLst/>
          </a:prstGeom>
          <a:noFill/>
          <a:ln>
            <a:noFill/>
          </a:ln>
        </p:spPr>
      </p:pic>
      <p:pic>
        <p:nvPicPr>
          <p:cNvPr id="611" name="Google Shape;611;p38"/>
          <p:cNvPicPr preferRelativeResize="0"/>
          <p:nvPr/>
        </p:nvPicPr>
        <p:blipFill>
          <a:blip r:embed="rId10">
            <a:alphaModFix/>
          </a:blip>
          <a:stretch>
            <a:fillRect/>
          </a:stretch>
        </p:blipFill>
        <p:spPr>
          <a:xfrm>
            <a:off x="5821350" y="218110"/>
            <a:ext cx="2085276" cy="5416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4"/>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BENEFITS OF INVOLVEMENT</a:t>
            </a:r>
            <a:endParaRPr sz="6000">
              <a:solidFill>
                <a:srgbClr val="000000"/>
              </a:solidFill>
              <a:highlight>
                <a:srgbClr val="FFC000"/>
              </a:highlight>
              <a:latin typeface="Oswald Regular"/>
              <a:ea typeface="Oswald Regular"/>
              <a:cs typeface="Oswald Regular"/>
              <a:sym typeface="Oswald Regular"/>
            </a:endParaRPr>
          </a:p>
        </p:txBody>
      </p:sp>
      <p:pic>
        <p:nvPicPr>
          <p:cNvPr id="109" name="Google Shape;109;p24"/>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110" name="Google Shape;110;p24"/>
          <p:cNvSpPr txBox="1"/>
          <p:nvPr/>
        </p:nvSpPr>
        <p:spPr>
          <a:xfrm>
            <a:off x="1157727" y="1387986"/>
            <a:ext cx="3324037" cy="3185488"/>
          </a:xfrm>
          <a:prstGeom prst="rect">
            <a:avLst/>
          </a:prstGeom>
          <a:noFill/>
          <a:ln>
            <a:noFill/>
          </a:ln>
        </p:spPr>
        <p:txBody>
          <a:bodyPr anchorCtr="0" anchor="t" bIns="34275" lIns="68575" spcFirstLastPara="1" rIns="68575" wrap="square" tIns="34275">
            <a:noAutofit/>
          </a:bodyPr>
          <a:lstStyle/>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Stronger Academics</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Increased Social Skills</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Make Friends</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Increased Self-Confidence</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Sense of belonging/community</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Obtain valuable skills valued by future employers</a:t>
            </a:r>
            <a:endParaRPr sz="1100"/>
          </a:p>
          <a:p>
            <a:pPr indent="-209550" lvl="0" marL="215900" marR="0" rtl="0" algn="l">
              <a:spcBef>
                <a:spcPts val="0"/>
              </a:spcBef>
              <a:spcAft>
                <a:spcPts val="0"/>
              </a:spcAft>
              <a:buClr>
                <a:schemeClr val="dk1"/>
              </a:buClr>
              <a:buSzPts val="2100"/>
              <a:buFont typeface="Arial"/>
              <a:buChar char="•"/>
            </a:pPr>
            <a:r>
              <a:rPr b="0" i="1" lang="en" sz="2100" u="none" cap="none" strike="noStrike">
                <a:solidFill>
                  <a:schemeClr val="dk1"/>
                </a:solidFill>
                <a:latin typeface="Oswald Regular"/>
                <a:ea typeface="Oswald Regular"/>
                <a:cs typeface="Oswald Regular"/>
                <a:sym typeface="Oswald Regular"/>
              </a:rPr>
              <a:t>Create a network</a:t>
            </a:r>
            <a:endParaRPr sz="1100"/>
          </a:p>
          <a:p>
            <a:pPr indent="-127000" lvl="0" marL="21590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111" name="Google Shape;111;p24"/>
          <p:cNvGrpSpPr/>
          <p:nvPr/>
        </p:nvGrpSpPr>
        <p:grpSpPr>
          <a:xfrm>
            <a:off x="4292600" y="1426170"/>
            <a:ext cx="4309061" cy="2883099"/>
            <a:chOff x="3946225" y="3956525"/>
            <a:chExt cx="1960750" cy="1520025"/>
          </a:xfrm>
        </p:grpSpPr>
        <p:sp>
          <p:nvSpPr>
            <p:cNvPr id="112" name="Google Shape;112;p24"/>
            <p:cNvSpPr/>
            <p:nvPr/>
          </p:nvSpPr>
          <p:spPr>
            <a:xfrm>
              <a:off x="4555175" y="4254675"/>
              <a:ext cx="201450" cy="502625"/>
            </a:xfrm>
            <a:custGeom>
              <a:rect b="b" l="l" r="r" t="t"/>
              <a:pathLst>
                <a:path extrusionOk="0" h="20105" w="8058">
                  <a:moveTo>
                    <a:pt x="8057" y="1"/>
                  </a:moveTo>
                  <a:lnTo>
                    <a:pt x="1" y="4684"/>
                  </a:lnTo>
                  <a:lnTo>
                    <a:pt x="1" y="20104"/>
                  </a:lnTo>
                  <a:lnTo>
                    <a:pt x="8057" y="15422"/>
                  </a:lnTo>
                  <a:lnTo>
                    <a:pt x="8057" y="1"/>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 name="Google Shape;113;p24"/>
            <p:cNvSpPr/>
            <p:nvPr/>
          </p:nvSpPr>
          <p:spPr>
            <a:xfrm>
              <a:off x="4561625" y="4265600"/>
              <a:ext cx="239550" cy="136600"/>
            </a:xfrm>
            <a:custGeom>
              <a:rect b="b" l="l" r="r" t="t"/>
              <a:pathLst>
                <a:path extrusionOk="0" h="5464" w="9582">
                  <a:moveTo>
                    <a:pt x="7799" y="0"/>
                  </a:moveTo>
                  <a:lnTo>
                    <a:pt x="1" y="4502"/>
                  </a:lnTo>
                  <a:cubicBezTo>
                    <a:pt x="1351" y="5346"/>
                    <a:pt x="1851" y="5464"/>
                    <a:pt x="1851" y="5464"/>
                  </a:cubicBezTo>
                  <a:lnTo>
                    <a:pt x="9581" y="980"/>
                  </a:lnTo>
                  <a:cubicBezTo>
                    <a:pt x="8795" y="794"/>
                    <a:pt x="8201" y="467"/>
                    <a:pt x="7799" y="0"/>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 name="Google Shape;114;p24"/>
            <p:cNvSpPr/>
            <p:nvPr/>
          </p:nvSpPr>
          <p:spPr>
            <a:xfrm>
              <a:off x="4545975" y="4250000"/>
              <a:ext cx="272825" cy="156025"/>
            </a:xfrm>
            <a:custGeom>
              <a:rect b="b" l="l" r="r" t="t"/>
              <a:pathLst>
                <a:path extrusionOk="0" h="6241" w="10913">
                  <a:moveTo>
                    <a:pt x="8100" y="1"/>
                  </a:moveTo>
                  <a:lnTo>
                    <a:pt x="415" y="4437"/>
                  </a:lnTo>
                  <a:cubicBezTo>
                    <a:pt x="1" y="4676"/>
                    <a:pt x="1" y="5064"/>
                    <a:pt x="415" y="5302"/>
                  </a:cubicBezTo>
                  <a:lnTo>
                    <a:pt x="1727" y="6061"/>
                  </a:lnTo>
                  <a:cubicBezTo>
                    <a:pt x="1934" y="6181"/>
                    <a:pt x="2205" y="6241"/>
                    <a:pt x="2477" y="6241"/>
                  </a:cubicBezTo>
                  <a:cubicBezTo>
                    <a:pt x="2748" y="6241"/>
                    <a:pt x="3019" y="6181"/>
                    <a:pt x="3226" y="6061"/>
                  </a:cubicBezTo>
                  <a:lnTo>
                    <a:pt x="10912" y="1625"/>
                  </a:lnTo>
                  <a:lnTo>
                    <a:pt x="10543" y="1411"/>
                  </a:lnTo>
                  <a:lnTo>
                    <a:pt x="2987" y="5795"/>
                  </a:lnTo>
                  <a:cubicBezTo>
                    <a:pt x="2863" y="5866"/>
                    <a:pt x="2700" y="5902"/>
                    <a:pt x="2537" y="5902"/>
                  </a:cubicBezTo>
                  <a:cubicBezTo>
                    <a:pt x="2374" y="5902"/>
                    <a:pt x="2211" y="5866"/>
                    <a:pt x="2087" y="5795"/>
                  </a:cubicBezTo>
                  <a:lnTo>
                    <a:pt x="867" y="5099"/>
                  </a:lnTo>
                  <a:cubicBezTo>
                    <a:pt x="618" y="4955"/>
                    <a:pt x="618" y="4722"/>
                    <a:pt x="867" y="4580"/>
                  </a:cubicBezTo>
                  <a:lnTo>
                    <a:pt x="8425" y="188"/>
                  </a:lnTo>
                  <a:lnTo>
                    <a:pt x="8100" y="1"/>
                  </a:ln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5" name="Google Shape;115;p24"/>
            <p:cNvSpPr/>
            <p:nvPr/>
          </p:nvSpPr>
          <p:spPr>
            <a:xfrm>
              <a:off x="4548575" y="4290575"/>
              <a:ext cx="270150" cy="500900"/>
            </a:xfrm>
            <a:custGeom>
              <a:rect b="b" l="l" r="r" t="t"/>
              <a:pathLst>
                <a:path extrusionOk="0" h="20036" w="10806">
                  <a:moveTo>
                    <a:pt x="10806" y="0"/>
                  </a:moveTo>
                  <a:lnTo>
                    <a:pt x="3122" y="4438"/>
                  </a:lnTo>
                  <a:cubicBezTo>
                    <a:pt x="2915" y="4558"/>
                    <a:pt x="2644" y="4618"/>
                    <a:pt x="2373" y="4618"/>
                  </a:cubicBezTo>
                  <a:cubicBezTo>
                    <a:pt x="2101" y="4618"/>
                    <a:pt x="1830" y="4558"/>
                    <a:pt x="1623" y="4438"/>
                  </a:cubicBezTo>
                  <a:lnTo>
                    <a:pt x="311" y="3679"/>
                  </a:lnTo>
                  <a:cubicBezTo>
                    <a:pt x="104" y="3560"/>
                    <a:pt x="0" y="3404"/>
                    <a:pt x="0" y="3246"/>
                  </a:cubicBezTo>
                  <a:lnTo>
                    <a:pt x="0" y="18667"/>
                  </a:lnTo>
                  <a:cubicBezTo>
                    <a:pt x="0" y="18824"/>
                    <a:pt x="104" y="18979"/>
                    <a:pt x="311" y="19099"/>
                  </a:cubicBezTo>
                  <a:lnTo>
                    <a:pt x="1623" y="19857"/>
                  </a:lnTo>
                  <a:cubicBezTo>
                    <a:pt x="1830" y="19976"/>
                    <a:pt x="2101" y="20036"/>
                    <a:pt x="2373" y="20036"/>
                  </a:cubicBezTo>
                  <a:cubicBezTo>
                    <a:pt x="2644" y="20036"/>
                    <a:pt x="2915" y="19976"/>
                    <a:pt x="3122" y="19857"/>
                  </a:cubicBezTo>
                  <a:lnTo>
                    <a:pt x="10806" y="15421"/>
                  </a:lnTo>
                  <a:lnTo>
                    <a:pt x="10806" y="0"/>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 name="Google Shape;116;p24"/>
            <p:cNvSpPr/>
            <p:nvPr/>
          </p:nvSpPr>
          <p:spPr>
            <a:xfrm>
              <a:off x="4548575" y="4371725"/>
              <a:ext cx="59325" cy="419775"/>
            </a:xfrm>
            <a:custGeom>
              <a:rect b="b" l="l" r="r" t="t"/>
              <a:pathLst>
                <a:path extrusionOk="0" h="16791" w="2373">
                  <a:moveTo>
                    <a:pt x="0" y="0"/>
                  </a:moveTo>
                  <a:lnTo>
                    <a:pt x="0" y="15421"/>
                  </a:lnTo>
                  <a:cubicBezTo>
                    <a:pt x="0" y="15579"/>
                    <a:pt x="104" y="15735"/>
                    <a:pt x="311" y="15854"/>
                  </a:cubicBezTo>
                  <a:lnTo>
                    <a:pt x="1623" y="16612"/>
                  </a:lnTo>
                  <a:cubicBezTo>
                    <a:pt x="1830" y="16731"/>
                    <a:pt x="2101" y="16790"/>
                    <a:pt x="2373" y="16790"/>
                  </a:cubicBezTo>
                  <a:lnTo>
                    <a:pt x="2373" y="1372"/>
                  </a:lnTo>
                  <a:cubicBezTo>
                    <a:pt x="2101" y="1372"/>
                    <a:pt x="1830" y="1312"/>
                    <a:pt x="1623" y="1192"/>
                  </a:cubicBezTo>
                  <a:lnTo>
                    <a:pt x="311" y="433"/>
                  </a:lnTo>
                  <a:cubicBezTo>
                    <a:pt x="104" y="314"/>
                    <a:pt x="0" y="158"/>
                    <a:pt x="0" y="0"/>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 name="Google Shape;117;p24"/>
            <p:cNvSpPr/>
            <p:nvPr/>
          </p:nvSpPr>
          <p:spPr>
            <a:xfrm>
              <a:off x="4637525" y="4302425"/>
              <a:ext cx="201475" cy="502625"/>
            </a:xfrm>
            <a:custGeom>
              <a:rect b="b" l="l" r="r" t="t"/>
              <a:pathLst>
                <a:path extrusionOk="0" h="20105" w="8059">
                  <a:moveTo>
                    <a:pt x="8059" y="1"/>
                  </a:moveTo>
                  <a:lnTo>
                    <a:pt x="1" y="4684"/>
                  </a:lnTo>
                  <a:lnTo>
                    <a:pt x="1" y="20104"/>
                  </a:lnTo>
                  <a:lnTo>
                    <a:pt x="8059" y="15422"/>
                  </a:lnTo>
                  <a:lnTo>
                    <a:pt x="8059" y="1"/>
                  </a:lnTo>
                  <a:close/>
                </a:path>
              </a:pathLst>
            </a:custGeom>
            <a:solidFill>
              <a:srgbClr val="5C5CC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 name="Google Shape;118;p24"/>
            <p:cNvSpPr/>
            <p:nvPr/>
          </p:nvSpPr>
          <p:spPr>
            <a:xfrm>
              <a:off x="4644025" y="4313350"/>
              <a:ext cx="239525" cy="136625"/>
            </a:xfrm>
            <a:custGeom>
              <a:rect b="b" l="l" r="r" t="t"/>
              <a:pathLst>
                <a:path extrusionOk="0" h="5465" w="9581">
                  <a:moveTo>
                    <a:pt x="7799" y="0"/>
                  </a:moveTo>
                  <a:lnTo>
                    <a:pt x="0" y="4502"/>
                  </a:lnTo>
                  <a:cubicBezTo>
                    <a:pt x="1350" y="5346"/>
                    <a:pt x="1850" y="5464"/>
                    <a:pt x="1850" y="5464"/>
                  </a:cubicBezTo>
                  <a:lnTo>
                    <a:pt x="9581" y="980"/>
                  </a:lnTo>
                  <a:cubicBezTo>
                    <a:pt x="8795" y="794"/>
                    <a:pt x="8200" y="467"/>
                    <a:pt x="7799" y="0"/>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 name="Google Shape;119;p24"/>
            <p:cNvSpPr/>
            <p:nvPr/>
          </p:nvSpPr>
          <p:spPr>
            <a:xfrm>
              <a:off x="4628350" y="4297750"/>
              <a:ext cx="272800" cy="156025"/>
            </a:xfrm>
            <a:custGeom>
              <a:rect b="b" l="l" r="r" t="t"/>
              <a:pathLst>
                <a:path extrusionOk="0" h="6241" w="10912">
                  <a:moveTo>
                    <a:pt x="8100" y="1"/>
                  </a:moveTo>
                  <a:lnTo>
                    <a:pt x="415" y="4437"/>
                  </a:lnTo>
                  <a:cubicBezTo>
                    <a:pt x="1" y="4676"/>
                    <a:pt x="1" y="5064"/>
                    <a:pt x="415" y="5303"/>
                  </a:cubicBezTo>
                  <a:lnTo>
                    <a:pt x="1728" y="6062"/>
                  </a:lnTo>
                  <a:cubicBezTo>
                    <a:pt x="1935" y="6181"/>
                    <a:pt x="2206" y="6241"/>
                    <a:pt x="2477" y="6241"/>
                  </a:cubicBezTo>
                  <a:cubicBezTo>
                    <a:pt x="2748" y="6241"/>
                    <a:pt x="3019" y="6181"/>
                    <a:pt x="3226" y="6062"/>
                  </a:cubicBezTo>
                  <a:lnTo>
                    <a:pt x="10911" y="1625"/>
                  </a:lnTo>
                  <a:lnTo>
                    <a:pt x="10543" y="1411"/>
                  </a:lnTo>
                  <a:lnTo>
                    <a:pt x="2986" y="5795"/>
                  </a:lnTo>
                  <a:cubicBezTo>
                    <a:pt x="2862" y="5866"/>
                    <a:pt x="2700" y="5902"/>
                    <a:pt x="2537" y="5902"/>
                  </a:cubicBezTo>
                  <a:cubicBezTo>
                    <a:pt x="2374" y="5902"/>
                    <a:pt x="2211" y="5866"/>
                    <a:pt x="2087" y="5795"/>
                  </a:cubicBezTo>
                  <a:lnTo>
                    <a:pt x="867" y="5099"/>
                  </a:lnTo>
                  <a:cubicBezTo>
                    <a:pt x="619" y="4955"/>
                    <a:pt x="619" y="4722"/>
                    <a:pt x="867" y="4580"/>
                  </a:cubicBezTo>
                  <a:lnTo>
                    <a:pt x="8426" y="188"/>
                  </a:lnTo>
                  <a:lnTo>
                    <a:pt x="8100" y="1"/>
                  </a:lnTo>
                  <a:close/>
                </a:path>
              </a:pathLst>
            </a:custGeom>
            <a:solidFill>
              <a:srgbClr val="8989E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 name="Google Shape;120;p24"/>
            <p:cNvSpPr/>
            <p:nvPr/>
          </p:nvSpPr>
          <p:spPr>
            <a:xfrm>
              <a:off x="4630950" y="4338325"/>
              <a:ext cx="270150" cy="500950"/>
            </a:xfrm>
            <a:custGeom>
              <a:rect b="b" l="l" r="r" t="t"/>
              <a:pathLst>
                <a:path extrusionOk="0" h="20038" w="10806">
                  <a:moveTo>
                    <a:pt x="10806" y="1"/>
                  </a:moveTo>
                  <a:lnTo>
                    <a:pt x="3122" y="4439"/>
                  </a:lnTo>
                  <a:cubicBezTo>
                    <a:pt x="2915" y="4558"/>
                    <a:pt x="2644" y="4618"/>
                    <a:pt x="2373" y="4618"/>
                  </a:cubicBezTo>
                  <a:cubicBezTo>
                    <a:pt x="2102" y="4618"/>
                    <a:pt x="1831" y="4558"/>
                    <a:pt x="1624" y="4439"/>
                  </a:cubicBezTo>
                  <a:lnTo>
                    <a:pt x="311" y="3680"/>
                  </a:lnTo>
                  <a:cubicBezTo>
                    <a:pt x="104" y="3560"/>
                    <a:pt x="1" y="3404"/>
                    <a:pt x="1" y="3246"/>
                  </a:cubicBezTo>
                  <a:lnTo>
                    <a:pt x="1" y="18667"/>
                  </a:lnTo>
                  <a:cubicBezTo>
                    <a:pt x="1" y="18825"/>
                    <a:pt x="104" y="18981"/>
                    <a:pt x="311" y="19100"/>
                  </a:cubicBezTo>
                  <a:lnTo>
                    <a:pt x="1624" y="19858"/>
                  </a:lnTo>
                  <a:cubicBezTo>
                    <a:pt x="1831" y="19977"/>
                    <a:pt x="2102" y="20037"/>
                    <a:pt x="2373" y="20037"/>
                  </a:cubicBezTo>
                  <a:cubicBezTo>
                    <a:pt x="2644" y="20037"/>
                    <a:pt x="2915" y="19977"/>
                    <a:pt x="3122" y="19858"/>
                  </a:cubicBezTo>
                  <a:lnTo>
                    <a:pt x="10806" y="15421"/>
                  </a:lnTo>
                  <a:lnTo>
                    <a:pt x="10806" y="1"/>
                  </a:lnTo>
                  <a:close/>
                </a:path>
              </a:pathLst>
            </a:custGeom>
            <a:solidFill>
              <a:srgbClr val="5C5CC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 name="Google Shape;121;p24"/>
            <p:cNvSpPr/>
            <p:nvPr/>
          </p:nvSpPr>
          <p:spPr>
            <a:xfrm>
              <a:off x="4630950" y="4419475"/>
              <a:ext cx="59325" cy="419775"/>
            </a:xfrm>
            <a:custGeom>
              <a:rect b="b" l="l" r="r" t="t"/>
              <a:pathLst>
                <a:path extrusionOk="0" h="16791" w="2373">
                  <a:moveTo>
                    <a:pt x="1" y="0"/>
                  </a:moveTo>
                  <a:lnTo>
                    <a:pt x="1" y="15421"/>
                  </a:lnTo>
                  <a:cubicBezTo>
                    <a:pt x="1" y="15579"/>
                    <a:pt x="104" y="15735"/>
                    <a:pt x="310" y="15854"/>
                  </a:cubicBezTo>
                  <a:lnTo>
                    <a:pt x="1624" y="16612"/>
                  </a:lnTo>
                  <a:cubicBezTo>
                    <a:pt x="1830" y="16731"/>
                    <a:pt x="2101" y="16790"/>
                    <a:pt x="2373" y="16790"/>
                  </a:cubicBezTo>
                  <a:lnTo>
                    <a:pt x="2373" y="1372"/>
                  </a:lnTo>
                  <a:cubicBezTo>
                    <a:pt x="2101" y="1372"/>
                    <a:pt x="1830" y="1312"/>
                    <a:pt x="1624" y="1193"/>
                  </a:cubicBezTo>
                  <a:lnTo>
                    <a:pt x="310" y="434"/>
                  </a:lnTo>
                  <a:cubicBezTo>
                    <a:pt x="104" y="314"/>
                    <a:pt x="1" y="158"/>
                    <a:pt x="1" y="0"/>
                  </a:cubicBezTo>
                  <a:close/>
                </a:path>
              </a:pathLst>
            </a:custGeom>
            <a:solidFill>
              <a:srgbClr val="706ED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 name="Google Shape;122;p24"/>
            <p:cNvSpPr/>
            <p:nvPr/>
          </p:nvSpPr>
          <p:spPr>
            <a:xfrm>
              <a:off x="3946225" y="5058500"/>
              <a:ext cx="1060350" cy="418050"/>
            </a:xfrm>
            <a:custGeom>
              <a:rect b="b" l="l" r="r" t="t"/>
              <a:pathLst>
                <a:path extrusionOk="0" h="16722" w="42414">
                  <a:moveTo>
                    <a:pt x="29060" y="0"/>
                  </a:moveTo>
                  <a:lnTo>
                    <a:pt x="1" y="16722"/>
                  </a:lnTo>
                  <a:lnTo>
                    <a:pt x="26792" y="16722"/>
                  </a:lnTo>
                  <a:lnTo>
                    <a:pt x="42413" y="7711"/>
                  </a:lnTo>
                  <a:lnTo>
                    <a:pt x="29060" y="0"/>
                  </a:lnTo>
                  <a:close/>
                </a:path>
              </a:pathLst>
            </a:custGeom>
            <a:solidFill>
              <a:srgbClr val="E2EC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 name="Google Shape;123;p24"/>
            <p:cNvSpPr/>
            <p:nvPr/>
          </p:nvSpPr>
          <p:spPr>
            <a:xfrm>
              <a:off x="5111975" y="4470100"/>
              <a:ext cx="386600" cy="223200"/>
            </a:xfrm>
            <a:custGeom>
              <a:rect b="b" l="l" r="r" t="t"/>
              <a:pathLst>
                <a:path extrusionOk="0" h="8928" w="15464">
                  <a:moveTo>
                    <a:pt x="7732" y="0"/>
                  </a:moveTo>
                  <a:lnTo>
                    <a:pt x="0" y="4465"/>
                  </a:lnTo>
                  <a:lnTo>
                    <a:pt x="7732" y="8928"/>
                  </a:lnTo>
                  <a:lnTo>
                    <a:pt x="15463" y="4465"/>
                  </a:lnTo>
                  <a:lnTo>
                    <a:pt x="7732" y="0"/>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 name="Google Shape;124;p24"/>
            <p:cNvSpPr/>
            <p:nvPr/>
          </p:nvSpPr>
          <p:spPr>
            <a:xfrm>
              <a:off x="4725400" y="4246900"/>
              <a:ext cx="386600" cy="223225"/>
            </a:xfrm>
            <a:custGeom>
              <a:rect b="b" l="l" r="r" t="t"/>
              <a:pathLst>
                <a:path extrusionOk="0" h="8929" w="15464">
                  <a:moveTo>
                    <a:pt x="7733" y="0"/>
                  </a:moveTo>
                  <a:lnTo>
                    <a:pt x="1" y="4465"/>
                  </a:lnTo>
                  <a:lnTo>
                    <a:pt x="7733" y="8928"/>
                  </a:lnTo>
                  <a:lnTo>
                    <a:pt x="15463" y="4465"/>
                  </a:lnTo>
                  <a:lnTo>
                    <a:pt x="7733" y="0"/>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 name="Google Shape;125;p24"/>
            <p:cNvSpPr/>
            <p:nvPr/>
          </p:nvSpPr>
          <p:spPr>
            <a:xfrm>
              <a:off x="4725400" y="4307775"/>
              <a:ext cx="579900" cy="892800"/>
            </a:xfrm>
            <a:custGeom>
              <a:rect b="b" l="l" r="r" t="t"/>
              <a:pathLst>
                <a:path extrusionOk="0" h="35712" w="23196">
                  <a:moveTo>
                    <a:pt x="7733" y="0"/>
                  </a:moveTo>
                  <a:lnTo>
                    <a:pt x="7733" y="6493"/>
                  </a:lnTo>
                  <a:lnTo>
                    <a:pt x="1" y="2030"/>
                  </a:lnTo>
                  <a:lnTo>
                    <a:pt x="1" y="22319"/>
                  </a:lnTo>
                  <a:lnTo>
                    <a:pt x="23195" y="35711"/>
                  </a:lnTo>
                  <a:lnTo>
                    <a:pt x="23195" y="15421"/>
                  </a:lnTo>
                  <a:lnTo>
                    <a:pt x="15463" y="10958"/>
                  </a:lnTo>
                  <a:lnTo>
                    <a:pt x="15463" y="4465"/>
                  </a:lnTo>
                  <a:lnTo>
                    <a:pt x="7733" y="0"/>
                  </a:ln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 name="Google Shape;126;p24"/>
            <p:cNvSpPr/>
            <p:nvPr/>
          </p:nvSpPr>
          <p:spPr>
            <a:xfrm>
              <a:off x="4918700" y="4794675"/>
              <a:ext cx="193300" cy="274025"/>
            </a:xfrm>
            <a:custGeom>
              <a:rect b="b" l="l" r="r" t="t"/>
              <a:pathLst>
                <a:path extrusionOk="0" h="10961" w="7732">
                  <a:moveTo>
                    <a:pt x="1" y="0"/>
                  </a:moveTo>
                  <a:lnTo>
                    <a:pt x="1" y="6496"/>
                  </a:lnTo>
                  <a:lnTo>
                    <a:pt x="7731" y="10960"/>
                  </a:lnTo>
                  <a:lnTo>
                    <a:pt x="7731" y="4467"/>
                  </a:lnTo>
                  <a:lnTo>
                    <a:pt x="1" y="0"/>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 name="Google Shape;127;p24"/>
            <p:cNvSpPr/>
            <p:nvPr/>
          </p:nvSpPr>
          <p:spPr>
            <a:xfrm>
              <a:off x="5305275" y="4581700"/>
              <a:ext cx="193300" cy="618875"/>
            </a:xfrm>
            <a:custGeom>
              <a:rect b="b" l="l" r="r" t="t"/>
              <a:pathLst>
                <a:path extrusionOk="0" h="24755" w="7732">
                  <a:moveTo>
                    <a:pt x="7731" y="1"/>
                  </a:moveTo>
                  <a:lnTo>
                    <a:pt x="0" y="4464"/>
                  </a:lnTo>
                  <a:lnTo>
                    <a:pt x="0" y="24754"/>
                  </a:lnTo>
                  <a:lnTo>
                    <a:pt x="7731" y="20290"/>
                  </a:lnTo>
                  <a:lnTo>
                    <a:pt x="7731" y="1"/>
                  </a:lnTo>
                  <a:close/>
                </a:path>
              </a:pathLst>
            </a:custGeom>
            <a:solidFill>
              <a:srgbClr val="E8EAE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 name="Google Shape;128;p24"/>
            <p:cNvSpPr/>
            <p:nvPr/>
          </p:nvSpPr>
          <p:spPr>
            <a:xfrm>
              <a:off x="4918700" y="4196175"/>
              <a:ext cx="386600" cy="223225"/>
            </a:xfrm>
            <a:custGeom>
              <a:rect b="b" l="l" r="r" t="t"/>
              <a:pathLst>
                <a:path extrusionOk="0" h="8929" w="15464">
                  <a:moveTo>
                    <a:pt x="7731" y="1"/>
                  </a:moveTo>
                  <a:lnTo>
                    <a:pt x="1" y="4464"/>
                  </a:lnTo>
                  <a:lnTo>
                    <a:pt x="7731" y="8929"/>
                  </a:lnTo>
                  <a:lnTo>
                    <a:pt x="15463" y="4464"/>
                  </a:lnTo>
                  <a:lnTo>
                    <a:pt x="7731" y="1"/>
                  </a:lnTo>
                  <a:close/>
                </a:path>
              </a:pathLst>
            </a:custGeom>
            <a:solidFill>
              <a:srgbClr val="FF66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 name="Google Shape;129;p24"/>
            <p:cNvSpPr/>
            <p:nvPr/>
          </p:nvSpPr>
          <p:spPr>
            <a:xfrm>
              <a:off x="5111975" y="4307775"/>
              <a:ext cx="193325" cy="273950"/>
            </a:xfrm>
            <a:custGeom>
              <a:rect b="b" l="l" r="r" t="t"/>
              <a:pathLst>
                <a:path extrusionOk="0" h="10958" w="7733">
                  <a:moveTo>
                    <a:pt x="7732" y="0"/>
                  </a:moveTo>
                  <a:lnTo>
                    <a:pt x="0" y="4465"/>
                  </a:lnTo>
                  <a:lnTo>
                    <a:pt x="0" y="10958"/>
                  </a:lnTo>
                  <a:lnTo>
                    <a:pt x="7732" y="6493"/>
                  </a:lnTo>
                  <a:lnTo>
                    <a:pt x="7732" y="0"/>
                  </a:lnTo>
                  <a:close/>
                </a:path>
              </a:pathLst>
            </a:custGeom>
            <a:solidFill>
              <a:srgbClr val="E8EAE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 name="Google Shape;130;p24"/>
            <p:cNvSpPr/>
            <p:nvPr/>
          </p:nvSpPr>
          <p:spPr>
            <a:xfrm>
              <a:off x="4967875" y="4401650"/>
              <a:ext cx="94925" cy="122550"/>
            </a:xfrm>
            <a:custGeom>
              <a:rect b="b" l="l" r="r" t="t"/>
              <a:pathLst>
                <a:path extrusionOk="0" h="4902" w="3797">
                  <a:moveTo>
                    <a:pt x="1051" y="0"/>
                  </a:moveTo>
                  <a:cubicBezTo>
                    <a:pt x="428" y="0"/>
                    <a:pt x="0" y="497"/>
                    <a:pt x="0" y="1355"/>
                  </a:cubicBezTo>
                  <a:cubicBezTo>
                    <a:pt x="0" y="2566"/>
                    <a:pt x="851" y="4036"/>
                    <a:pt x="1898" y="4642"/>
                  </a:cubicBezTo>
                  <a:cubicBezTo>
                    <a:pt x="2203" y="4818"/>
                    <a:pt x="2491" y="4901"/>
                    <a:pt x="2746" y="4901"/>
                  </a:cubicBezTo>
                  <a:cubicBezTo>
                    <a:pt x="3369" y="4901"/>
                    <a:pt x="3796" y="4405"/>
                    <a:pt x="3796" y="3547"/>
                  </a:cubicBezTo>
                  <a:cubicBezTo>
                    <a:pt x="3796" y="2336"/>
                    <a:pt x="2947" y="864"/>
                    <a:pt x="1898" y="260"/>
                  </a:cubicBezTo>
                  <a:cubicBezTo>
                    <a:pt x="1594" y="84"/>
                    <a:pt x="1306" y="0"/>
                    <a:pt x="1051" y="0"/>
                  </a:cubicBez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 name="Google Shape;131;p24"/>
            <p:cNvSpPr/>
            <p:nvPr/>
          </p:nvSpPr>
          <p:spPr>
            <a:xfrm>
              <a:off x="5235000" y="4731050"/>
              <a:ext cx="35150" cy="121775"/>
            </a:xfrm>
            <a:custGeom>
              <a:rect b="b" l="l" r="r" t="t"/>
              <a:pathLst>
                <a:path extrusionOk="0" h="4871" w="1406">
                  <a:moveTo>
                    <a:pt x="0" y="1"/>
                  </a:moveTo>
                  <a:lnTo>
                    <a:pt x="0" y="4058"/>
                  </a:lnTo>
                  <a:lnTo>
                    <a:pt x="1406" y="4870"/>
                  </a:lnTo>
                  <a:lnTo>
                    <a:pt x="1406" y="813"/>
                  </a:lnTo>
                  <a:lnTo>
                    <a:pt x="0"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 name="Google Shape;132;p24"/>
            <p:cNvSpPr/>
            <p:nvPr/>
          </p:nvSpPr>
          <p:spPr>
            <a:xfrm>
              <a:off x="5164700" y="4690475"/>
              <a:ext cx="35175" cy="121750"/>
            </a:xfrm>
            <a:custGeom>
              <a:rect b="b" l="l" r="r" t="t"/>
              <a:pathLst>
                <a:path extrusionOk="0" h="4870" w="1407">
                  <a:moveTo>
                    <a:pt x="1" y="1"/>
                  </a:moveTo>
                  <a:lnTo>
                    <a:pt x="1" y="4059"/>
                  </a:lnTo>
                  <a:lnTo>
                    <a:pt x="1406" y="4869"/>
                  </a:lnTo>
                  <a:lnTo>
                    <a:pt x="1406" y="811"/>
                  </a:lnTo>
                  <a:lnTo>
                    <a:pt x="1"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 name="Google Shape;133;p24"/>
            <p:cNvSpPr/>
            <p:nvPr/>
          </p:nvSpPr>
          <p:spPr>
            <a:xfrm>
              <a:off x="4830825" y="4497725"/>
              <a:ext cx="35175" cy="121775"/>
            </a:xfrm>
            <a:custGeom>
              <a:rect b="b" l="l" r="r" t="t"/>
              <a:pathLst>
                <a:path extrusionOk="0" h="4871" w="1407">
                  <a:moveTo>
                    <a:pt x="1" y="0"/>
                  </a:moveTo>
                  <a:lnTo>
                    <a:pt x="1" y="4058"/>
                  </a:lnTo>
                  <a:lnTo>
                    <a:pt x="1406" y="4870"/>
                  </a:lnTo>
                  <a:lnTo>
                    <a:pt x="1406" y="811"/>
                  </a:lnTo>
                  <a:lnTo>
                    <a:pt x="1" y="0"/>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 name="Google Shape;134;p24"/>
            <p:cNvSpPr/>
            <p:nvPr/>
          </p:nvSpPr>
          <p:spPr>
            <a:xfrm>
              <a:off x="4760550" y="4457150"/>
              <a:ext cx="35175" cy="121750"/>
            </a:xfrm>
            <a:custGeom>
              <a:rect b="b" l="l" r="r" t="t"/>
              <a:pathLst>
                <a:path extrusionOk="0" h="4870" w="1407">
                  <a:moveTo>
                    <a:pt x="0" y="0"/>
                  </a:moveTo>
                  <a:lnTo>
                    <a:pt x="0" y="4058"/>
                  </a:lnTo>
                  <a:lnTo>
                    <a:pt x="1406" y="4869"/>
                  </a:lnTo>
                  <a:lnTo>
                    <a:pt x="1406" y="811"/>
                  </a:lnTo>
                  <a:lnTo>
                    <a:pt x="0" y="0"/>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 name="Google Shape;135;p24"/>
            <p:cNvSpPr/>
            <p:nvPr/>
          </p:nvSpPr>
          <p:spPr>
            <a:xfrm>
              <a:off x="5235000" y="4967750"/>
              <a:ext cx="35150" cy="121775"/>
            </a:xfrm>
            <a:custGeom>
              <a:rect b="b" l="l" r="r" t="t"/>
              <a:pathLst>
                <a:path extrusionOk="0" h="4871" w="1406">
                  <a:moveTo>
                    <a:pt x="0" y="1"/>
                  </a:moveTo>
                  <a:lnTo>
                    <a:pt x="0" y="4059"/>
                  </a:lnTo>
                  <a:lnTo>
                    <a:pt x="1406" y="4871"/>
                  </a:lnTo>
                  <a:lnTo>
                    <a:pt x="1406" y="813"/>
                  </a:lnTo>
                  <a:lnTo>
                    <a:pt x="0"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6" name="Google Shape;136;p24"/>
            <p:cNvSpPr/>
            <p:nvPr/>
          </p:nvSpPr>
          <p:spPr>
            <a:xfrm>
              <a:off x="5164700" y="4927175"/>
              <a:ext cx="35175" cy="121775"/>
            </a:xfrm>
            <a:custGeom>
              <a:rect b="b" l="l" r="r" t="t"/>
              <a:pathLst>
                <a:path extrusionOk="0" h="4871" w="1407">
                  <a:moveTo>
                    <a:pt x="1" y="1"/>
                  </a:moveTo>
                  <a:lnTo>
                    <a:pt x="1" y="4059"/>
                  </a:lnTo>
                  <a:lnTo>
                    <a:pt x="1406" y="4871"/>
                  </a:lnTo>
                  <a:lnTo>
                    <a:pt x="1406" y="813"/>
                  </a:lnTo>
                  <a:lnTo>
                    <a:pt x="1"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 name="Google Shape;137;p24"/>
            <p:cNvSpPr/>
            <p:nvPr/>
          </p:nvSpPr>
          <p:spPr>
            <a:xfrm>
              <a:off x="4830825" y="4734425"/>
              <a:ext cx="35175" cy="121775"/>
            </a:xfrm>
            <a:custGeom>
              <a:rect b="b" l="l" r="r" t="t"/>
              <a:pathLst>
                <a:path extrusionOk="0" h="4871" w="1407">
                  <a:moveTo>
                    <a:pt x="1" y="1"/>
                  </a:moveTo>
                  <a:lnTo>
                    <a:pt x="1" y="4059"/>
                  </a:lnTo>
                  <a:lnTo>
                    <a:pt x="1406" y="4871"/>
                  </a:lnTo>
                  <a:lnTo>
                    <a:pt x="1406" y="813"/>
                  </a:lnTo>
                  <a:lnTo>
                    <a:pt x="1"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 name="Google Shape;138;p24"/>
            <p:cNvSpPr/>
            <p:nvPr/>
          </p:nvSpPr>
          <p:spPr>
            <a:xfrm>
              <a:off x="4760550" y="4693850"/>
              <a:ext cx="35175" cy="121775"/>
            </a:xfrm>
            <a:custGeom>
              <a:rect b="b" l="l" r="r" t="t"/>
              <a:pathLst>
                <a:path extrusionOk="0" h="4871" w="1407">
                  <a:moveTo>
                    <a:pt x="0" y="1"/>
                  </a:moveTo>
                  <a:lnTo>
                    <a:pt x="0" y="4059"/>
                  </a:lnTo>
                  <a:lnTo>
                    <a:pt x="1406" y="4871"/>
                  </a:lnTo>
                  <a:lnTo>
                    <a:pt x="1406" y="812"/>
                  </a:lnTo>
                  <a:lnTo>
                    <a:pt x="0"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 name="Google Shape;139;p24"/>
            <p:cNvSpPr/>
            <p:nvPr/>
          </p:nvSpPr>
          <p:spPr>
            <a:xfrm>
              <a:off x="5006550" y="5099100"/>
              <a:ext cx="158175" cy="111600"/>
            </a:xfrm>
            <a:custGeom>
              <a:rect b="b" l="l" r="r" t="t"/>
              <a:pathLst>
                <a:path extrusionOk="0" h="4464" w="6327">
                  <a:moveTo>
                    <a:pt x="6327" y="1"/>
                  </a:moveTo>
                  <a:lnTo>
                    <a:pt x="0" y="3652"/>
                  </a:lnTo>
                  <a:lnTo>
                    <a:pt x="0" y="4464"/>
                  </a:lnTo>
                  <a:lnTo>
                    <a:pt x="6327" y="811"/>
                  </a:lnTo>
                  <a:lnTo>
                    <a:pt x="6327" y="1"/>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 name="Google Shape;140;p24"/>
            <p:cNvSpPr/>
            <p:nvPr/>
          </p:nvSpPr>
          <p:spPr>
            <a:xfrm>
              <a:off x="4707850" y="4926625"/>
              <a:ext cx="456875" cy="263775"/>
            </a:xfrm>
            <a:custGeom>
              <a:rect b="b" l="l" r="r" t="t"/>
              <a:pathLst>
                <a:path extrusionOk="0" h="10551" w="18275">
                  <a:moveTo>
                    <a:pt x="6325" y="0"/>
                  </a:moveTo>
                  <a:lnTo>
                    <a:pt x="0" y="3652"/>
                  </a:lnTo>
                  <a:lnTo>
                    <a:pt x="11948" y="10551"/>
                  </a:lnTo>
                  <a:lnTo>
                    <a:pt x="18275" y="6900"/>
                  </a:lnTo>
                  <a:lnTo>
                    <a:pt x="6325" y="0"/>
                  </a:ln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 name="Google Shape;141;p24"/>
            <p:cNvSpPr/>
            <p:nvPr/>
          </p:nvSpPr>
          <p:spPr>
            <a:xfrm>
              <a:off x="4707850" y="5017925"/>
              <a:ext cx="298725" cy="192775"/>
            </a:xfrm>
            <a:custGeom>
              <a:rect b="b" l="l" r="r" t="t"/>
              <a:pathLst>
                <a:path extrusionOk="0" h="7711" w="11949">
                  <a:moveTo>
                    <a:pt x="0" y="0"/>
                  </a:moveTo>
                  <a:lnTo>
                    <a:pt x="0" y="813"/>
                  </a:lnTo>
                  <a:lnTo>
                    <a:pt x="11948" y="7711"/>
                  </a:lnTo>
                  <a:lnTo>
                    <a:pt x="11948" y="6899"/>
                  </a:lnTo>
                  <a:lnTo>
                    <a:pt x="0" y="0"/>
                  </a:ln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 name="Google Shape;142;p24"/>
            <p:cNvSpPr/>
            <p:nvPr/>
          </p:nvSpPr>
          <p:spPr>
            <a:xfrm>
              <a:off x="4672700" y="5017925"/>
              <a:ext cx="509575" cy="213075"/>
            </a:xfrm>
            <a:custGeom>
              <a:rect b="b" l="l" r="r" t="t"/>
              <a:pathLst>
                <a:path extrusionOk="0" h="8523" w="20383">
                  <a:moveTo>
                    <a:pt x="1406" y="0"/>
                  </a:moveTo>
                  <a:lnTo>
                    <a:pt x="1" y="813"/>
                  </a:lnTo>
                  <a:lnTo>
                    <a:pt x="13354" y="8523"/>
                  </a:lnTo>
                  <a:lnTo>
                    <a:pt x="20383" y="4465"/>
                  </a:lnTo>
                  <a:lnTo>
                    <a:pt x="19681" y="4058"/>
                  </a:lnTo>
                  <a:lnTo>
                    <a:pt x="13354" y="7711"/>
                  </a:lnTo>
                  <a:lnTo>
                    <a:pt x="1406" y="813"/>
                  </a:lnTo>
                  <a:lnTo>
                    <a:pt x="1406" y="0"/>
                  </a:ln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3" name="Google Shape;143;p24"/>
            <p:cNvSpPr/>
            <p:nvPr/>
          </p:nvSpPr>
          <p:spPr>
            <a:xfrm>
              <a:off x="5006550" y="5129525"/>
              <a:ext cx="175725" cy="121750"/>
            </a:xfrm>
            <a:custGeom>
              <a:rect b="b" l="l" r="r" t="t"/>
              <a:pathLst>
                <a:path extrusionOk="0" h="4870" w="7029">
                  <a:moveTo>
                    <a:pt x="7029" y="1"/>
                  </a:moveTo>
                  <a:lnTo>
                    <a:pt x="0" y="4059"/>
                  </a:lnTo>
                  <a:lnTo>
                    <a:pt x="0" y="4870"/>
                  </a:lnTo>
                  <a:lnTo>
                    <a:pt x="7029" y="812"/>
                  </a:lnTo>
                  <a:lnTo>
                    <a:pt x="7029" y="1"/>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 name="Google Shape;144;p24"/>
            <p:cNvSpPr/>
            <p:nvPr/>
          </p:nvSpPr>
          <p:spPr>
            <a:xfrm>
              <a:off x="4672700" y="5038225"/>
              <a:ext cx="333875" cy="213050"/>
            </a:xfrm>
            <a:custGeom>
              <a:rect b="b" l="l" r="r" t="t"/>
              <a:pathLst>
                <a:path extrusionOk="0" h="8522" w="13355">
                  <a:moveTo>
                    <a:pt x="1" y="1"/>
                  </a:moveTo>
                  <a:lnTo>
                    <a:pt x="1" y="811"/>
                  </a:lnTo>
                  <a:lnTo>
                    <a:pt x="13354" y="8522"/>
                  </a:lnTo>
                  <a:lnTo>
                    <a:pt x="13354" y="7711"/>
                  </a:lnTo>
                  <a:lnTo>
                    <a:pt x="1" y="1"/>
                  </a:ln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 name="Google Shape;145;p24"/>
            <p:cNvSpPr/>
            <p:nvPr/>
          </p:nvSpPr>
          <p:spPr>
            <a:xfrm>
              <a:off x="4994125" y="4967225"/>
              <a:ext cx="24875" cy="199950"/>
            </a:xfrm>
            <a:custGeom>
              <a:rect b="b" l="l" r="r" t="t"/>
              <a:pathLst>
                <a:path extrusionOk="0" h="7998" w="995">
                  <a:moveTo>
                    <a:pt x="0" y="0"/>
                  </a:moveTo>
                  <a:lnTo>
                    <a:pt x="0" y="7710"/>
                  </a:lnTo>
                  <a:cubicBezTo>
                    <a:pt x="0" y="7783"/>
                    <a:pt x="48" y="7856"/>
                    <a:pt x="146" y="7913"/>
                  </a:cubicBezTo>
                  <a:cubicBezTo>
                    <a:pt x="243" y="7969"/>
                    <a:pt x="371" y="7997"/>
                    <a:pt x="498" y="7997"/>
                  </a:cubicBezTo>
                  <a:cubicBezTo>
                    <a:pt x="625" y="7997"/>
                    <a:pt x="752" y="7969"/>
                    <a:pt x="848" y="7913"/>
                  </a:cubicBezTo>
                  <a:cubicBezTo>
                    <a:pt x="946" y="7856"/>
                    <a:pt x="994" y="7783"/>
                    <a:pt x="994" y="7709"/>
                  </a:cubicBezTo>
                  <a:lnTo>
                    <a:pt x="994" y="0"/>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 name="Google Shape;146;p24"/>
            <p:cNvSpPr/>
            <p:nvPr/>
          </p:nvSpPr>
          <p:spPr>
            <a:xfrm>
              <a:off x="4941425" y="4936750"/>
              <a:ext cx="24875" cy="199950"/>
            </a:xfrm>
            <a:custGeom>
              <a:rect b="b" l="l" r="r" t="t"/>
              <a:pathLst>
                <a:path extrusionOk="0" h="7998" w="995">
                  <a:moveTo>
                    <a:pt x="0" y="0"/>
                  </a:moveTo>
                  <a:lnTo>
                    <a:pt x="0" y="7711"/>
                  </a:lnTo>
                  <a:cubicBezTo>
                    <a:pt x="0" y="7783"/>
                    <a:pt x="49" y="7857"/>
                    <a:pt x="145" y="7913"/>
                  </a:cubicBezTo>
                  <a:cubicBezTo>
                    <a:pt x="242" y="7970"/>
                    <a:pt x="369" y="7998"/>
                    <a:pt x="497" y="7998"/>
                  </a:cubicBezTo>
                  <a:cubicBezTo>
                    <a:pt x="624" y="7998"/>
                    <a:pt x="751" y="7970"/>
                    <a:pt x="848" y="7913"/>
                  </a:cubicBezTo>
                  <a:cubicBezTo>
                    <a:pt x="945" y="7857"/>
                    <a:pt x="994" y="7783"/>
                    <a:pt x="994" y="7711"/>
                  </a:cubicBezTo>
                  <a:lnTo>
                    <a:pt x="994" y="0"/>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 name="Google Shape;147;p24"/>
            <p:cNvSpPr/>
            <p:nvPr/>
          </p:nvSpPr>
          <p:spPr>
            <a:xfrm>
              <a:off x="5046850" y="4936750"/>
              <a:ext cx="24875" cy="199950"/>
            </a:xfrm>
            <a:custGeom>
              <a:rect b="b" l="l" r="r" t="t"/>
              <a:pathLst>
                <a:path extrusionOk="0" h="7998" w="995">
                  <a:moveTo>
                    <a:pt x="0" y="0"/>
                  </a:moveTo>
                  <a:lnTo>
                    <a:pt x="0" y="7711"/>
                  </a:lnTo>
                  <a:cubicBezTo>
                    <a:pt x="0" y="7783"/>
                    <a:pt x="49" y="7857"/>
                    <a:pt x="145" y="7913"/>
                  </a:cubicBezTo>
                  <a:cubicBezTo>
                    <a:pt x="242" y="7970"/>
                    <a:pt x="370" y="7998"/>
                    <a:pt x="497" y="7998"/>
                  </a:cubicBezTo>
                  <a:cubicBezTo>
                    <a:pt x="624" y="7998"/>
                    <a:pt x="751" y="7970"/>
                    <a:pt x="849" y="7913"/>
                  </a:cubicBezTo>
                  <a:cubicBezTo>
                    <a:pt x="945" y="7857"/>
                    <a:pt x="995" y="7783"/>
                    <a:pt x="995" y="7711"/>
                  </a:cubicBezTo>
                  <a:lnTo>
                    <a:pt x="995" y="0"/>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 name="Google Shape;148;p24"/>
            <p:cNvSpPr/>
            <p:nvPr/>
          </p:nvSpPr>
          <p:spPr>
            <a:xfrm>
              <a:off x="5099550" y="4906275"/>
              <a:ext cx="24875" cy="199950"/>
            </a:xfrm>
            <a:custGeom>
              <a:rect b="b" l="l" r="r" t="t"/>
              <a:pathLst>
                <a:path extrusionOk="0" h="7998" w="995">
                  <a:moveTo>
                    <a:pt x="0" y="1"/>
                  </a:moveTo>
                  <a:lnTo>
                    <a:pt x="0" y="7711"/>
                  </a:lnTo>
                  <a:cubicBezTo>
                    <a:pt x="0" y="7785"/>
                    <a:pt x="49" y="7857"/>
                    <a:pt x="146" y="7914"/>
                  </a:cubicBezTo>
                  <a:cubicBezTo>
                    <a:pt x="243" y="7970"/>
                    <a:pt x="370" y="7998"/>
                    <a:pt x="497" y="7998"/>
                  </a:cubicBezTo>
                  <a:cubicBezTo>
                    <a:pt x="624" y="7998"/>
                    <a:pt x="751" y="7970"/>
                    <a:pt x="849" y="7914"/>
                  </a:cubicBezTo>
                  <a:cubicBezTo>
                    <a:pt x="946" y="7857"/>
                    <a:pt x="995" y="7785"/>
                    <a:pt x="995" y="7711"/>
                  </a:cubicBezTo>
                  <a:lnTo>
                    <a:pt x="995" y="1"/>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 name="Google Shape;149;p24"/>
            <p:cNvSpPr/>
            <p:nvPr/>
          </p:nvSpPr>
          <p:spPr>
            <a:xfrm>
              <a:off x="4748125" y="4825125"/>
              <a:ext cx="24875" cy="199975"/>
            </a:xfrm>
            <a:custGeom>
              <a:rect b="b" l="l" r="r" t="t"/>
              <a:pathLst>
                <a:path extrusionOk="0" h="7999" w="995">
                  <a:moveTo>
                    <a:pt x="0" y="1"/>
                  </a:moveTo>
                  <a:lnTo>
                    <a:pt x="0" y="7711"/>
                  </a:lnTo>
                  <a:cubicBezTo>
                    <a:pt x="0" y="7785"/>
                    <a:pt x="48" y="7858"/>
                    <a:pt x="146" y="7914"/>
                  </a:cubicBezTo>
                  <a:cubicBezTo>
                    <a:pt x="243" y="7970"/>
                    <a:pt x="370" y="7998"/>
                    <a:pt x="497" y="7998"/>
                  </a:cubicBezTo>
                  <a:cubicBezTo>
                    <a:pt x="624" y="7998"/>
                    <a:pt x="751" y="7970"/>
                    <a:pt x="848" y="7914"/>
                  </a:cubicBezTo>
                  <a:cubicBezTo>
                    <a:pt x="946" y="7858"/>
                    <a:pt x="994" y="7785"/>
                    <a:pt x="994" y="7711"/>
                  </a:cubicBezTo>
                  <a:lnTo>
                    <a:pt x="994" y="1"/>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 name="Google Shape;150;p24"/>
            <p:cNvSpPr/>
            <p:nvPr/>
          </p:nvSpPr>
          <p:spPr>
            <a:xfrm>
              <a:off x="4800850" y="4857075"/>
              <a:ext cx="24875" cy="199950"/>
            </a:xfrm>
            <a:custGeom>
              <a:rect b="b" l="l" r="r" t="t"/>
              <a:pathLst>
                <a:path extrusionOk="0" h="7998" w="995">
                  <a:moveTo>
                    <a:pt x="0" y="1"/>
                  </a:moveTo>
                  <a:lnTo>
                    <a:pt x="0" y="7711"/>
                  </a:lnTo>
                  <a:cubicBezTo>
                    <a:pt x="0" y="7785"/>
                    <a:pt x="49" y="7858"/>
                    <a:pt x="145" y="7914"/>
                  </a:cubicBezTo>
                  <a:cubicBezTo>
                    <a:pt x="242" y="7970"/>
                    <a:pt x="370" y="7998"/>
                    <a:pt x="497" y="7998"/>
                  </a:cubicBezTo>
                  <a:cubicBezTo>
                    <a:pt x="624" y="7998"/>
                    <a:pt x="752" y="7970"/>
                    <a:pt x="849" y="7914"/>
                  </a:cubicBezTo>
                  <a:cubicBezTo>
                    <a:pt x="946" y="7858"/>
                    <a:pt x="995" y="7785"/>
                    <a:pt x="995" y="7711"/>
                  </a:cubicBezTo>
                  <a:lnTo>
                    <a:pt x="995" y="1"/>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 name="Google Shape;151;p24"/>
            <p:cNvSpPr/>
            <p:nvPr/>
          </p:nvSpPr>
          <p:spPr>
            <a:xfrm>
              <a:off x="4853550" y="4764200"/>
              <a:ext cx="24875" cy="199975"/>
            </a:xfrm>
            <a:custGeom>
              <a:rect b="b" l="l" r="r" t="t"/>
              <a:pathLst>
                <a:path extrusionOk="0" h="7999" w="995">
                  <a:moveTo>
                    <a:pt x="0" y="1"/>
                  </a:moveTo>
                  <a:lnTo>
                    <a:pt x="0" y="7711"/>
                  </a:lnTo>
                  <a:cubicBezTo>
                    <a:pt x="0" y="7785"/>
                    <a:pt x="49" y="7858"/>
                    <a:pt x="146" y="7915"/>
                  </a:cubicBezTo>
                  <a:cubicBezTo>
                    <a:pt x="243" y="7970"/>
                    <a:pt x="371" y="7998"/>
                    <a:pt x="498" y="7998"/>
                  </a:cubicBezTo>
                  <a:cubicBezTo>
                    <a:pt x="625" y="7998"/>
                    <a:pt x="752" y="7970"/>
                    <a:pt x="849" y="7915"/>
                  </a:cubicBezTo>
                  <a:cubicBezTo>
                    <a:pt x="946" y="7858"/>
                    <a:pt x="995" y="7785"/>
                    <a:pt x="995" y="7711"/>
                  </a:cubicBezTo>
                  <a:lnTo>
                    <a:pt x="995" y="1"/>
                  </a:lnTo>
                  <a:close/>
                </a:path>
              </a:pathLst>
            </a:custGeom>
            <a:solidFill>
              <a:srgbClr val="F0F6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 name="Google Shape;152;p24"/>
            <p:cNvSpPr/>
            <p:nvPr/>
          </p:nvSpPr>
          <p:spPr>
            <a:xfrm>
              <a:off x="5015325" y="4120025"/>
              <a:ext cx="193325" cy="239275"/>
            </a:xfrm>
            <a:custGeom>
              <a:rect b="b" l="l" r="r" t="t"/>
              <a:pathLst>
                <a:path extrusionOk="0" h="9571" w="7733">
                  <a:moveTo>
                    <a:pt x="0" y="0"/>
                  </a:moveTo>
                  <a:lnTo>
                    <a:pt x="0" y="7338"/>
                  </a:lnTo>
                  <a:cubicBezTo>
                    <a:pt x="0" y="7910"/>
                    <a:pt x="378" y="8480"/>
                    <a:pt x="1133" y="8916"/>
                  </a:cubicBezTo>
                  <a:cubicBezTo>
                    <a:pt x="1888" y="9352"/>
                    <a:pt x="2877" y="9570"/>
                    <a:pt x="3867" y="9570"/>
                  </a:cubicBezTo>
                  <a:cubicBezTo>
                    <a:pt x="4856" y="9570"/>
                    <a:pt x="5845" y="9352"/>
                    <a:pt x="6601" y="8916"/>
                  </a:cubicBezTo>
                  <a:cubicBezTo>
                    <a:pt x="7355" y="8480"/>
                    <a:pt x="7732" y="7910"/>
                    <a:pt x="7732" y="7338"/>
                  </a:cubicBezTo>
                  <a:lnTo>
                    <a:pt x="7732" y="0"/>
                  </a:ln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 name="Google Shape;153;p24"/>
            <p:cNvSpPr/>
            <p:nvPr/>
          </p:nvSpPr>
          <p:spPr>
            <a:xfrm>
              <a:off x="5015325" y="4023375"/>
              <a:ext cx="193325" cy="129825"/>
            </a:xfrm>
            <a:custGeom>
              <a:rect b="b" l="l" r="r" t="t"/>
              <a:pathLst>
                <a:path extrusionOk="0" h="5193" w="7733">
                  <a:moveTo>
                    <a:pt x="3866" y="0"/>
                  </a:moveTo>
                  <a:cubicBezTo>
                    <a:pt x="1732" y="0"/>
                    <a:pt x="0" y="1732"/>
                    <a:pt x="0" y="3866"/>
                  </a:cubicBezTo>
                  <a:cubicBezTo>
                    <a:pt x="0" y="3866"/>
                    <a:pt x="834" y="5192"/>
                    <a:pt x="3866" y="5192"/>
                  </a:cubicBezTo>
                  <a:cubicBezTo>
                    <a:pt x="6900" y="5192"/>
                    <a:pt x="7732" y="3866"/>
                    <a:pt x="7732" y="3866"/>
                  </a:cubicBezTo>
                  <a:cubicBezTo>
                    <a:pt x="7732" y="1732"/>
                    <a:pt x="6002" y="0"/>
                    <a:pt x="3866" y="0"/>
                  </a:cubicBez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 name="Google Shape;154;p24"/>
            <p:cNvSpPr/>
            <p:nvPr/>
          </p:nvSpPr>
          <p:spPr>
            <a:xfrm>
              <a:off x="5087950" y="3980525"/>
              <a:ext cx="48050" cy="67250"/>
            </a:xfrm>
            <a:custGeom>
              <a:rect b="b" l="l" r="r" t="t"/>
              <a:pathLst>
                <a:path extrusionOk="0" h="2690" w="1922">
                  <a:moveTo>
                    <a:pt x="1" y="1"/>
                  </a:moveTo>
                  <a:lnTo>
                    <a:pt x="1" y="2134"/>
                  </a:lnTo>
                  <a:cubicBezTo>
                    <a:pt x="1" y="2277"/>
                    <a:pt x="95" y="2418"/>
                    <a:pt x="282" y="2526"/>
                  </a:cubicBezTo>
                  <a:cubicBezTo>
                    <a:pt x="470" y="2635"/>
                    <a:pt x="716" y="2689"/>
                    <a:pt x="961" y="2689"/>
                  </a:cubicBezTo>
                  <a:cubicBezTo>
                    <a:pt x="1207" y="2689"/>
                    <a:pt x="1453" y="2635"/>
                    <a:pt x="1641" y="2526"/>
                  </a:cubicBezTo>
                  <a:cubicBezTo>
                    <a:pt x="1829" y="2418"/>
                    <a:pt x="1922" y="2277"/>
                    <a:pt x="1922" y="2134"/>
                  </a:cubicBezTo>
                  <a:lnTo>
                    <a:pt x="1922"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 name="Google Shape;155;p24"/>
            <p:cNvSpPr/>
            <p:nvPr/>
          </p:nvSpPr>
          <p:spPr>
            <a:xfrm>
              <a:off x="5087950" y="3956525"/>
              <a:ext cx="48050" cy="30650"/>
            </a:xfrm>
            <a:custGeom>
              <a:rect b="b" l="l" r="r" t="t"/>
              <a:pathLst>
                <a:path extrusionOk="0" h="1226" w="1922">
                  <a:moveTo>
                    <a:pt x="961" y="0"/>
                  </a:moveTo>
                  <a:cubicBezTo>
                    <a:pt x="431" y="0"/>
                    <a:pt x="1" y="430"/>
                    <a:pt x="1" y="961"/>
                  </a:cubicBezTo>
                  <a:cubicBezTo>
                    <a:pt x="1" y="961"/>
                    <a:pt x="207" y="1225"/>
                    <a:pt x="961" y="1225"/>
                  </a:cubicBezTo>
                  <a:cubicBezTo>
                    <a:pt x="1716" y="1225"/>
                    <a:pt x="1922" y="961"/>
                    <a:pt x="1922" y="961"/>
                  </a:cubicBezTo>
                  <a:cubicBezTo>
                    <a:pt x="1922" y="430"/>
                    <a:pt x="1492" y="0"/>
                    <a:pt x="961" y="0"/>
                  </a:cubicBez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 name="Google Shape;156;p24"/>
            <p:cNvSpPr/>
            <p:nvPr/>
          </p:nvSpPr>
          <p:spPr>
            <a:xfrm>
              <a:off x="5103200" y="4190100"/>
              <a:ext cx="17575" cy="126725"/>
            </a:xfrm>
            <a:custGeom>
              <a:rect b="b" l="l" r="r" t="t"/>
              <a:pathLst>
                <a:path extrusionOk="0" h="5069" w="703">
                  <a:moveTo>
                    <a:pt x="0" y="0"/>
                  </a:moveTo>
                  <a:lnTo>
                    <a:pt x="0" y="5057"/>
                  </a:lnTo>
                  <a:cubicBezTo>
                    <a:pt x="117" y="5064"/>
                    <a:pt x="234" y="5068"/>
                    <a:pt x="351" y="5068"/>
                  </a:cubicBezTo>
                  <a:cubicBezTo>
                    <a:pt x="469" y="5068"/>
                    <a:pt x="586" y="5064"/>
                    <a:pt x="703" y="5057"/>
                  </a:cubicBezTo>
                  <a:lnTo>
                    <a:pt x="703" y="0"/>
                  </a:lnTo>
                  <a:cubicBezTo>
                    <a:pt x="590" y="4"/>
                    <a:pt x="472" y="6"/>
                    <a:pt x="351" y="6"/>
                  </a:cubicBezTo>
                  <a:cubicBezTo>
                    <a:pt x="231" y="6"/>
                    <a:pt x="114" y="4"/>
                    <a:pt x="0" y="0"/>
                  </a:cubicBez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 name="Google Shape;157;p24"/>
            <p:cNvSpPr/>
            <p:nvPr/>
          </p:nvSpPr>
          <p:spPr>
            <a:xfrm>
              <a:off x="5140700" y="4186375"/>
              <a:ext cx="17575" cy="128200"/>
            </a:xfrm>
            <a:custGeom>
              <a:rect b="b" l="l" r="r" t="t"/>
              <a:pathLst>
                <a:path extrusionOk="0" h="5128" w="703">
                  <a:moveTo>
                    <a:pt x="702" y="1"/>
                  </a:moveTo>
                  <a:cubicBezTo>
                    <a:pt x="491" y="41"/>
                    <a:pt x="258" y="72"/>
                    <a:pt x="0" y="96"/>
                  </a:cubicBezTo>
                  <a:lnTo>
                    <a:pt x="0" y="5128"/>
                  </a:lnTo>
                  <a:cubicBezTo>
                    <a:pt x="238" y="5092"/>
                    <a:pt x="472" y="5038"/>
                    <a:pt x="702" y="4970"/>
                  </a:cubicBezTo>
                  <a:lnTo>
                    <a:pt x="702"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8" name="Google Shape;158;p24"/>
            <p:cNvSpPr/>
            <p:nvPr/>
          </p:nvSpPr>
          <p:spPr>
            <a:xfrm>
              <a:off x="5065725" y="4186375"/>
              <a:ext cx="17550" cy="128200"/>
            </a:xfrm>
            <a:custGeom>
              <a:rect b="b" l="l" r="r" t="t"/>
              <a:pathLst>
                <a:path extrusionOk="0" h="5128" w="702">
                  <a:moveTo>
                    <a:pt x="1" y="1"/>
                  </a:moveTo>
                  <a:lnTo>
                    <a:pt x="1" y="4968"/>
                  </a:lnTo>
                  <a:cubicBezTo>
                    <a:pt x="230" y="5038"/>
                    <a:pt x="464" y="5092"/>
                    <a:pt x="702" y="5128"/>
                  </a:cubicBezTo>
                  <a:lnTo>
                    <a:pt x="702" y="96"/>
                  </a:lnTo>
                  <a:cubicBezTo>
                    <a:pt x="444" y="72"/>
                    <a:pt x="211" y="41"/>
                    <a:pt x="1" y="1"/>
                  </a:cubicBez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 name="Google Shape;159;p24"/>
            <p:cNvSpPr/>
            <p:nvPr/>
          </p:nvSpPr>
          <p:spPr>
            <a:xfrm>
              <a:off x="5032525" y="4174350"/>
              <a:ext cx="17600" cy="129200"/>
            </a:xfrm>
            <a:custGeom>
              <a:rect b="b" l="l" r="r" t="t"/>
              <a:pathLst>
                <a:path extrusionOk="0" h="5168" w="704">
                  <a:moveTo>
                    <a:pt x="0" y="0"/>
                  </a:moveTo>
                  <a:lnTo>
                    <a:pt x="0" y="4722"/>
                  </a:lnTo>
                  <a:cubicBezTo>
                    <a:pt x="133" y="4838"/>
                    <a:pt x="277" y="4939"/>
                    <a:pt x="430" y="5026"/>
                  </a:cubicBezTo>
                  <a:cubicBezTo>
                    <a:pt x="518" y="5077"/>
                    <a:pt x="610" y="5124"/>
                    <a:pt x="704" y="5167"/>
                  </a:cubicBezTo>
                  <a:lnTo>
                    <a:pt x="704" y="273"/>
                  </a:lnTo>
                  <a:cubicBezTo>
                    <a:pt x="410" y="189"/>
                    <a:pt x="179" y="93"/>
                    <a:pt x="0" y="0"/>
                  </a:cubicBez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 name="Google Shape;160;p24"/>
            <p:cNvSpPr/>
            <p:nvPr/>
          </p:nvSpPr>
          <p:spPr>
            <a:xfrm>
              <a:off x="5173850" y="4174375"/>
              <a:ext cx="17600" cy="129175"/>
            </a:xfrm>
            <a:custGeom>
              <a:rect b="b" l="l" r="r" t="t"/>
              <a:pathLst>
                <a:path extrusionOk="0" h="5167" w="704">
                  <a:moveTo>
                    <a:pt x="704" y="1"/>
                  </a:moveTo>
                  <a:cubicBezTo>
                    <a:pt x="478" y="114"/>
                    <a:pt x="243" y="205"/>
                    <a:pt x="0" y="272"/>
                  </a:cubicBezTo>
                  <a:lnTo>
                    <a:pt x="0" y="5166"/>
                  </a:lnTo>
                  <a:cubicBezTo>
                    <a:pt x="96" y="5123"/>
                    <a:pt x="187" y="5076"/>
                    <a:pt x="274" y="5025"/>
                  </a:cubicBezTo>
                  <a:cubicBezTo>
                    <a:pt x="427" y="4938"/>
                    <a:pt x="571" y="4837"/>
                    <a:pt x="704" y="4721"/>
                  </a:cubicBezTo>
                  <a:lnTo>
                    <a:pt x="704" y="1"/>
                  </a:lnTo>
                  <a:close/>
                </a:path>
              </a:pathLst>
            </a:custGeom>
            <a:solidFill>
              <a:srgbClr val="A33D6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1" name="Google Shape;161;p24"/>
            <p:cNvSpPr/>
            <p:nvPr/>
          </p:nvSpPr>
          <p:spPr>
            <a:xfrm>
              <a:off x="4707850" y="4718250"/>
              <a:ext cx="298725" cy="228700"/>
            </a:xfrm>
            <a:custGeom>
              <a:rect b="b" l="l" r="r" t="t"/>
              <a:pathLst>
                <a:path extrusionOk="0" h="9148" w="11949">
                  <a:moveTo>
                    <a:pt x="5623" y="1"/>
                  </a:moveTo>
                  <a:lnTo>
                    <a:pt x="0" y="2249"/>
                  </a:lnTo>
                  <a:lnTo>
                    <a:pt x="11948" y="9147"/>
                  </a:lnTo>
                  <a:lnTo>
                    <a:pt x="5623" y="1"/>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2" name="Google Shape;162;p24"/>
            <p:cNvSpPr/>
            <p:nvPr/>
          </p:nvSpPr>
          <p:spPr>
            <a:xfrm>
              <a:off x="5006550" y="4855600"/>
              <a:ext cx="158175" cy="131925"/>
            </a:xfrm>
            <a:custGeom>
              <a:rect b="b" l="l" r="r" t="t"/>
              <a:pathLst>
                <a:path extrusionOk="0" h="5277" w="6327">
                  <a:moveTo>
                    <a:pt x="6327" y="1"/>
                  </a:moveTo>
                  <a:lnTo>
                    <a:pt x="0" y="3653"/>
                  </a:lnTo>
                  <a:lnTo>
                    <a:pt x="0" y="5276"/>
                  </a:lnTo>
                  <a:lnTo>
                    <a:pt x="6327" y="1624"/>
                  </a:lnTo>
                  <a:lnTo>
                    <a:pt x="6327" y="1"/>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3" name="Google Shape;163;p24"/>
            <p:cNvSpPr/>
            <p:nvPr/>
          </p:nvSpPr>
          <p:spPr>
            <a:xfrm>
              <a:off x="5006550" y="4871550"/>
              <a:ext cx="165375" cy="115975"/>
            </a:xfrm>
            <a:custGeom>
              <a:rect b="b" l="l" r="r" t="t"/>
              <a:pathLst>
                <a:path extrusionOk="0" h="4639" w="6615">
                  <a:moveTo>
                    <a:pt x="6615" y="1"/>
                  </a:moveTo>
                  <a:lnTo>
                    <a:pt x="0" y="3827"/>
                  </a:lnTo>
                  <a:lnTo>
                    <a:pt x="0" y="4638"/>
                  </a:lnTo>
                  <a:lnTo>
                    <a:pt x="6615" y="813"/>
                  </a:lnTo>
                  <a:lnTo>
                    <a:pt x="6615" y="1"/>
                  </a:lnTo>
                  <a:close/>
                </a:path>
              </a:pathLst>
            </a:custGeom>
            <a:solidFill>
              <a:srgbClr val="BF28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4" name="Google Shape;164;p24"/>
            <p:cNvSpPr/>
            <p:nvPr/>
          </p:nvSpPr>
          <p:spPr>
            <a:xfrm>
              <a:off x="4700800" y="4790625"/>
              <a:ext cx="305775" cy="196900"/>
            </a:xfrm>
            <a:custGeom>
              <a:rect b="b" l="l" r="r" t="t"/>
              <a:pathLst>
                <a:path extrusionOk="0" h="7876" w="12231">
                  <a:moveTo>
                    <a:pt x="0" y="1"/>
                  </a:moveTo>
                  <a:lnTo>
                    <a:pt x="0" y="813"/>
                  </a:lnTo>
                  <a:lnTo>
                    <a:pt x="12230" y="7875"/>
                  </a:lnTo>
                  <a:lnTo>
                    <a:pt x="12230" y="7064"/>
                  </a:lnTo>
                  <a:lnTo>
                    <a:pt x="0" y="1"/>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 name="Google Shape;165;p24"/>
            <p:cNvSpPr/>
            <p:nvPr/>
          </p:nvSpPr>
          <p:spPr>
            <a:xfrm>
              <a:off x="4707850" y="4774450"/>
              <a:ext cx="298725" cy="192800"/>
            </a:xfrm>
            <a:custGeom>
              <a:rect b="b" l="l" r="r" t="t"/>
              <a:pathLst>
                <a:path extrusionOk="0" h="7712" w="11949">
                  <a:moveTo>
                    <a:pt x="0" y="1"/>
                  </a:moveTo>
                  <a:lnTo>
                    <a:pt x="0" y="812"/>
                  </a:lnTo>
                  <a:lnTo>
                    <a:pt x="11948" y="7711"/>
                  </a:lnTo>
                  <a:lnTo>
                    <a:pt x="11948" y="6899"/>
                  </a:lnTo>
                  <a:lnTo>
                    <a:pt x="0" y="1"/>
                  </a:lnTo>
                  <a:close/>
                </a:path>
              </a:pathLst>
            </a:custGeom>
            <a:solidFill>
              <a:srgbClr val="FF66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6" name="Google Shape;166;p24"/>
            <p:cNvSpPr/>
            <p:nvPr/>
          </p:nvSpPr>
          <p:spPr>
            <a:xfrm>
              <a:off x="4707850" y="4629775"/>
              <a:ext cx="456875" cy="317175"/>
            </a:xfrm>
            <a:custGeom>
              <a:rect b="b" l="l" r="r" t="t"/>
              <a:pathLst>
                <a:path extrusionOk="0" h="12687" w="18275">
                  <a:moveTo>
                    <a:pt x="11948" y="1"/>
                  </a:moveTo>
                  <a:lnTo>
                    <a:pt x="0" y="5788"/>
                  </a:lnTo>
                  <a:lnTo>
                    <a:pt x="5623" y="3540"/>
                  </a:lnTo>
                  <a:lnTo>
                    <a:pt x="11948" y="12686"/>
                  </a:lnTo>
                  <a:lnTo>
                    <a:pt x="18275" y="9034"/>
                  </a:lnTo>
                  <a:lnTo>
                    <a:pt x="11948" y="1"/>
                  </a:lnTo>
                  <a:close/>
                </a:path>
              </a:pathLst>
            </a:custGeom>
            <a:solidFill>
              <a:srgbClr val="FF66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7" name="Google Shape;167;p24"/>
            <p:cNvSpPr/>
            <p:nvPr/>
          </p:nvSpPr>
          <p:spPr>
            <a:xfrm>
              <a:off x="5111975" y="4581700"/>
              <a:ext cx="193325" cy="123200"/>
            </a:xfrm>
            <a:custGeom>
              <a:rect b="b" l="l" r="r" t="t"/>
              <a:pathLst>
                <a:path extrusionOk="0" h="4928" w="7733">
                  <a:moveTo>
                    <a:pt x="0" y="1"/>
                  </a:moveTo>
                  <a:lnTo>
                    <a:pt x="0" y="454"/>
                  </a:lnTo>
                  <a:lnTo>
                    <a:pt x="7732" y="4927"/>
                  </a:lnTo>
                  <a:lnTo>
                    <a:pt x="7732" y="4464"/>
                  </a:lnTo>
                  <a:lnTo>
                    <a:pt x="0" y="1"/>
                  </a:lnTo>
                  <a:close/>
                </a:path>
              </a:pathLst>
            </a:custGeom>
            <a:solidFill>
              <a:srgbClr val="D63A8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8" name="Google Shape;168;p24"/>
            <p:cNvSpPr/>
            <p:nvPr/>
          </p:nvSpPr>
          <p:spPr>
            <a:xfrm>
              <a:off x="4918675" y="4307775"/>
              <a:ext cx="193325" cy="123225"/>
            </a:xfrm>
            <a:custGeom>
              <a:rect b="b" l="l" r="r" t="t"/>
              <a:pathLst>
                <a:path extrusionOk="0" h="4929" w="7733">
                  <a:moveTo>
                    <a:pt x="0" y="0"/>
                  </a:moveTo>
                  <a:lnTo>
                    <a:pt x="0" y="454"/>
                  </a:lnTo>
                  <a:lnTo>
                    <a:pt x="7732" y="4928"/>
                  </a:lnTo>
                  <a:lnTo>
                    <a:pt x="7732" y="4465"/>
                  </a:lnTo>
                  <a:lnTo>
                    <a:pt x="0" y="0"/>
                  </a:lnTo>
                  <a:close/>
                </a:path>
              </a:pathLst>
            </a:custGeom>
            <a:solidFill>
              <a:srgbClr val="E7478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9" name="Google Shape;169;p24"/>
            <p:cNvSpPr/>
            <p:nvPr/>
          </p:nvSpPr>
          <p:spPr>
            <a:xfrm>
              <a:off x="4725400" y="4358500"/>
              <a:ext cx="193325" cy="123200"/>
            </a:xfrm>
            <a:custGeom>
              <a:rect b="b" l="l" r="r" t="t"/>
              <a:pathLst>
                <a:path extrusionOk="0" h="4928" w="7733">
                  <a:moveTo>
                    <a:pt x="1" y="1"/>
                  </a:moveTo>
                  <a:lnTo>
                    <a:pt x="1" y="454"/>
                  </a:lnTo>
                  <a:lnTo>
                    <a:pt x="7731" y="4927"/>
                  </a:lnTo>
                  <a:lnTo>
                    <a:pt x="7733" y="4464"/>
                  </a:lnTo>
                  <a:lnTo>
                    <a:pt x="1" y="1"/>
                  </a:lnTo>
                  <a:close/>
                </a:path>
              </a:pathLst>
            </a:custGeom>
            <a:solidFill>
              <a:srgbClr val="D63A8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0" name="Google Shape;170;p24"/>
            <p:cNvSpPr/>
            <p:nvPr/>
          </p:nvSpPr>
          <p:spPr>
            <a:xfrm>
              <a:off x="5305275" y="4581700"/>
              <a:ext cx="193325" cy="123200"/>
            </a:xfrm>
            <a:custGeom>
              <a:rect b="b" l="l" r="r" t="t"/>
              <a:pathLst>
                <a:path extrusionOk="0" h="4928" w="7733">
                  <a:moveTo>
                    <a:pt x="7732" y="1"/>
                  </a:moveTo>
                  <a:lnTo>
                    <a:pt x="0" y="4464"/>
                  </a:lnTo>
                  <a:lnTo>
                    <a:pt x="0" y="4927"/>
                  </a:lnTo>
                  <a:lnTo>
                    <a:pt x="7732" y="454"/>
                  </a:lnTo>
                  <a:lnTo>
                    <a:pt x="7732" y="1"/>
                  </a:lnTo>
                  <a:close/>
                </a:path>
              </a:pathLst>
            </a:custGeom>
            <a:solidFill>
              <a:srgbClr val="BF28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1" name="Google Shape;171;p24"/>
            <p:cNvSpPr/>
            <p:nvPr/>
          </p:nvSpPr>
          <p:spPr>
            <a:xfrm>
              <a:off x="5111975" y="4307775"/>
              <a:ext cx="193325" cy="123225"/>
            </a:xfrm>
            <a:custGeom>
              <a:rect b="b" l="l" r="r" t="t"/>
              <a:pathLst>
                <a:path extrusionOk="0" h="4929" w="7733">
                  <a:moveTo>
                    <a:pt x="7732" y="0"/>
                  </a:moveTo>
                  <a:lnTo>
                    <a:pt x="0" y="4465"/>
                  </a:lnTo>
                  <a:lnTo>
                    <a:pt x="0" y="4928"/>
                  </a:lnTo>
                  <a:lnTo>
                    <a:pt x="7732" y="454"/>
                  </a:lnTo>
                  <a:lnTo>
                    <a:pt x="7732" y="0"/>
                  </a:lnTo>
                  <a:close/>
                </a:path>
              </a:pathLst>
            </a:custGeom>
            <a:solidFill>
              <a:srgbClr val="D63A8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2" name="Google Shape;172;p24"/>
            <p:cNvSpPr/>
            <p:nvPr/>
          </p:nvSpPr>
          <p:spPr>
            <a:xfrm>
              <a:off x="4700800" y="4786200"/>
              <a:ext cx="305775" cy="181050"/>
            </a:xfrm>
            <a:custGeom>
              <a:rect b="b" l="l" r="r" t="t"/>
              <a:pathLst>
                <a:path extrusionOk="0" h="7242" w="12231">
                  <a:moveTo>
                    <a:pt x="282" y="0"/>
                  </a:moveTo>
                  <a:lnTo>
                    <a:pt x="0" y="178"/>
                  </a:lnTo>
                  <a:lnTo>
                    <a:pt x="12230" y="7241"/>
                  </a:lnTo>
                  <a:lnTo>
                    <a:pt x="12230" y="6865"/>
                  </a:lnTo>
                  <a:lnTo>
                    <a:pt x="282" y="0"/>
                  </a:lnTo>
                  <a:close/>
                </a:path>
              </a:pathLst>
            </a:custGeom>
            <a:solidFill>
              <a:srgbClr val="FF88C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3" name="Google Shape;173;p24"/>
            <p:cNvSpPr/>
            <p:nvPr/>
          </p:nvSpPr>
          <p:spPr>
            <a:xfrm>
              <a:off x="5006550" y="4867100"/>
              <a:ext cx="165375" cy="100150"/>
            </a:xfrm>
            <a:custGeom>
              <a:rect b="b" l="l" r="r" t="t"/>
              <a:pathLst>
                <a:path extrusionOk="0" h="4006" w="6615">
                  <a:moveTo>
                    <a:pt x="6327" y="0"/>
                  </a:moveTo>
                  <a:lnTo>
                    <a:pt x="0" y="3629"/>
                  </a:lnTo>
                  <a:lnTo>
                    <a:pt x="0" y="4005"/>
                  </a:lnTo>
                  <a:lnTo>
                    <a:pt x="6615" y="179"/>
                  </a:lnTo>
                  <a:lnTo>
                    <a:pt x="6327" y="0"/>
                  </a:lnTo>
                  <a:close/>
                </a:path>
              </a:pathLst>
            </a:custGeom>
            <a:solidFill>
              <a:srgbClr val="FF66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4" name="Google Shape;174;p24"/>
            <p:cNvSpPr/>
            <p:nvPr/>
          </p:nvSpPr>
          <p:spPr>
            <a:xfrm>
              <a:off x="5357975" y="4718250"/>
              <a:ext cx="201475" cy="502600"/>
            </a:xfrm>
            <a:custGeom>
              <a:rect b="b" l="l" r="r" t="t"/>
              <a:pathLst>
                <a:path extrusionOk="0" h="20104" w="8059">
                  <a:moveTo>
                    <a:pt x="8058" y="1"/>
                  </a:moveTo>
                  <a:lnTo>
                    <a:pt x="0" y="4683"/>
                  </a:lnTo>
                  <a:lnTo>
                    <a:pt x="0" y="20103"/>
                  </a:lnTo>
                  <a:lnTo>
                    <a:pt x="8058" y="15422"/>
                  </a:lnTo>
                  <a:lnTo>
                    <a:pt x="8058" y="1"/>
                  </a:lnTo>
                  <a:close/>
                </a:path>
              </a:pathLst>
            </a:custGeom>
            <a:solidFill>
              <a:srgbClr val="5C5CC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5" name="Google Shape;175;p24"/>
            <p:cNvSpPr/>
            <p:nvPr/>
          </p:nvSpPr>
          <p:spPr>
            <a:xfrm>
              <a:off x="5364450" y="4729175"/>
              <a:ext cx="239550" cy="136600"/>
            </a:xfrm>
            <a:custGeom>
              <a:rect b="b" l="l" r="r" t="t"/>
              <a:pathLst>
                <a:path extrusionOk="0" h="5464" w="9582">
                  <a:moveTo>
                    <a:pt x="7798" y="1"/>
                  </a:moveTo>
                  <a:lnTo>
                    <a:pt x="1" y="4503"/>
                  </a:lnTo>
                  <a:cubicBezTo>
                    <a:pt x="1351" y="5346"/>
                    <a:pt x="1849" y="5463"/>
                    <a:pt x="1849" y="5463"/>
                  </a:cubicBezTo>
                  <a:lnTo>
                    <a:pt x="9581" y="981"/>
                  </a:lnTo>
                  <a:cubicBezTo>
                    <a:pt x="8795" y="795"/>
                    <a:pt x="8200" y="468"/>
                    <a:pt x="7798" y="1"/>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6" name="Google Shape;176;p24"/>
            <p:cNvSpPr/>
            <p:nvPr/>
          </p:nvSpPr>
          <p:spPr>
            <a:xfrm>
              <a:off x="5348800" y="4713575"/>
              <a:ext cx="272825" cy="156000"/>
            </a:xfrm>
            <a:custGeom>
              <a:rect b="b" l="l" r="r" t="t"/>
              <a:pathLst>
                <a:path extrusionOk="0" h="6240" w="10913">
                  <a:moveTo>
                    <a:pt x="8099" y="1"/>
                  </a:moveTo>
                  <a:lnTo>
                    <a:pt x="414" y="4438"/>
                  </a:lnTo>
                  <a:cubicBezTo>
                    <a:pt x="1" y="4677"/>
                    <a:pt x="1" y="5064"/>
                    <a:pt x="414" y="5303"/>
                  </a:cubicBezTo>
                  <a:lnTo>
                    <a:pt x="1727" y="6061"/>
                  </a:lnTo>
                  <a:cubicBezTo>
                    <a:pt x="1934" y="6180"/>
                    <a:pt x="2205" y="6240"/>
                    <a:pt x="2477" y="6240"/>
                  </a:cubicBezTo>
                  <a:cubicBezTo>
                    <a:pt x="2748" y="6240"/>
                    <a:pt x="3019" y="6180"/>
                    <a:pt x="3226" y="6061"/>
                  </a:cubicBezTo>
                  <a:lnTo>
                    <a:pt x="10912" y="1624"/>
                  </a:lnTo>
                  <a:lnTo>
                    <a:pt x="10543" y="1411"/>
                  </a:lnTo>
                  <a:lnTo>
                    <a:pt x="2987" y="5794"/>
                  </a:lnTo>
                  <a:cubicBezTo>
                    <a:pt x="2863" y="5866"/>
                    <a:pt x="2700" y="5902"/>
                    <a:pt x="2538" y="5902"/>
                  </a:cubicBezTo>
                  <a:cubicBezTo>
                    <a:pt x="2375" y="5902"/>
                    <a:pt x="2212" y="5866"/>
                    <a:pt x="2088" y="5794"/>
                  </a:cubicBezTo>
                  <a:lnTo>
                    <a:pt x="867" y="5098"/>
                  </a:lnTo>
                  <a:cubicBezTo>
                    <a:pt x="620" y="4955"/>
                    <a:pt x="618" y="4722"/>
                    <a:pt x="867" y="4579"/>
                  </a:cubicBezTo>
                  <a:lnTo>
                    <a:pt x="8425" y="188"/>
                  </a:lnTo>
                  <a:lnTo>
                    <a:pt x="8099" y="1"/>
                  </a:lnTo>
                  <a:close/>
                </a:path>
              </a:pathLst>
            </a:custGeom>
            <a:solidFill>
              <a:srgbClr val="8989E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7" name="Google Shape;177;p24"/>
            <p:cNvSpPr/>
            <p:nvPr/>
          </p:nvSpPr>
          <p:spPr>
            <a:xfrm>
              <a:off x="5351400" y="4754150"/>
              <a:ext cx="270150" cy="500925"/>
            </a:xfrm>
            <a:custGeom>
              <a:rect b="b" l="l" r="r" t="t"/>
              <a:pathLst>
                <a:path extrusionOk="0" h="20037" w="10806">
                  <a:moveTo>
                    <a:pt x="10806" y="1"/>
                  </a:moveTo>
                  <a:lnTo>
                    <a:pt x="3122" y="4439"/>
                  </a:lnTo>
                  <a:cubicBezTo>
                    <a:pt x="2915" y="4558"/>
                    <a:pt x="2644" y="4618"/>
                    <a:pt x="2373" y="4618"/>
                  </a:cubicBezTo>
                  <a:cubicBezTo>
                    <a:pt x="2101" y="4618"/>
                    <a:pt x="1830" y="4558"/>
                    <a:pt x="1623" y="4439"/>
                  </a:cubicBezTo>
                  <a:lnTo>
                    <a:pt x="309" y="3679"/>
                  </a:lnTo>
                  <a:cubicBezTo>
                    <a:pt x="104" y="3559"/>
                    <a:pt x="0" y="3403"/>
                    <a:pt x="0" y="3247"/>
                  </a:cubicBezTo>
                  <a:lnTo>
                    <a:pt x="0" y="18667"/>
                  </a:lnTo>
                  <a:cubicBezTo>
                    <a:pt x="0" y="18824"/>
                    <a:pt x="104" y="18980"/>
                    <a:pt x="309" y="19099"/>
                  </a:cubicBezTo>
                  <a:lnTo>
                    <a:pt x="1623" y="19858"/>
                  </a:lnTo>
                  <a:cubicBezTo>
                    <a:pt x="1830" y="19977"/>
                    <a:pt x="2101" y="20036"/>
                    <a:pt x="2373" y="20036"/>
                  </a:cubicBezTo>
                  <a:cubicBezTo>
                    <a:pt x="2644" y="20036"/>
                    <a:pt x="2915" y="19977"/>
                    <a:pt x="3122" y="19858"/>
                  </a:cubicBezTo>
                  <a:lnTo>
                    <a:pt x="10806" y="15421"/>
                  </a:lnTo>
                  <a:lnTo>
                    <a:pt x="10806" y="1"/>
                  </a:lnTo>
                  <a:close/>
                </a:path>
              </a:pathLst>
            </a:custGeom>
            <a:solidFill>
              <a:srgbClr val="5C5CC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8" name="Google Shape;178;p24"/>
            <p:cNvSpPr/>
            <p:nvPr/>
          </p:nvSpPr>
          <p:spPr>
            <a:xfrm>
              <a:off x="5351400" y="4835300"/>
              <a:ext cx="59325" cy="419775"/>
            </a:xfrm>
            <a:custGeom>
              <a:rect b="b" l="l" r="r" t="t"/>
              <a:pathLst>
                <a:path extrusionOk="0" h="16791" w="2373">
                  <a:moveTo>
                    <a:pt x="0" y="1"/>
                  </a:moveTo>
                  <a:lnTo>
                    <a:pt x="0" y="15421"/>
                  </a:lnTo>
                  <a:cubicBezTo>
                    <a:pt x="0" y="15578"/>
                    <a:pt x="104" y="15734"/>
                    <a:pt x="309" y="15853"/>
                  </a:cubicBezTo>
                  <a:lnTo>
                    <a:pt x="1623" y="16611"/>
                  </a:lnTo>
                  <a:cubicBezTo>
                    <a:pt x="1830" y="16730"/>
                    <a:pt x="2101" y="16791"/>
                    <a:pt x="2373" y="16791"/>
                  </a:cubicBezTo>
                  <a:lnTo>
                    <a:pt x="2373" y="1371"/>
                  </a:lnTo>
                  <a:cubicBezTo>
                    <a:pt x="2101" y="1371"/>
                    <a:pt x="1830" y="1311"/>
                    <a:pt x="1623" y="1193"/>
                  </a:cubicBezTo>
                  <a:lnTo>
                    <a:pt x="309" y="433"/>
                  </a:lnTo>
                  <a:cubicBezTo>
                    <a:pt x="104" y="313"/>
                    <a:pt x="0" y="157"/>
                    <a:pt x="0" y="1"/>
                  </a:cubicBezTo>
                  <a:close/>
                </a:path>
              </a:pathLst>
            </a:custGeom>
            <a:solidFill>
              <a:srgbClr val="706ED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79" name="Google Shape;179;p24"/>
            <p:cNvSpPr/>
            <p:nvPr/>
          </p:nvSpPr>
          <p:spPr>
            <a:xfrm>
              <a:off x="5440350" y="4765825"/>
              <a:ext cx="201475" cy="502600"/>
            </a:xfrm>
            <a:custGeom>
              <a:rect b="b" l="l" r="r" t="t"/>
              <a:pathLst>
                <a:path extrusionOk="0" h="20104" w="8059">
                  <a:moveTo>
                    <a:pt x="8059" y="1"/>
                  </a:moveTo>
                  <a:lnTo>
                    <a:pt x="1" y="4684"/>
                  </a:lnTo>
                  <a:lnTo>
                    <a:pt x="1" y="20103"/>
                  </a:lnTo>
                  <a:lnTo>
                    <a:pt x="8059" y="15423"/>
                  </a:lnTo>
                  <a:lnTo>
                    <a:pt x="8059" y="1"/>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0" name="Google Shape;180;p24"/>
            <p:cNvSpPr/>
            <p:nvPr/>
          </p:nvSpPr>
          <p:spPr>
            <a:xfrm>
              <a:off x="5446850" y="4776750"/>
              <a:ext cx="239525" cy="136575"/>
            </a:xfrm>
            <a:custGeom>
              <a:rect b="b" l="l" r="r" t="t"/>
              <a:pathLst>
                <a:path extrusionOk="0" h="5463" w="9581">
                  <a:moveTo>
                    <a:pt x="7797" y="1"/>
                  </a:moveTo>
                  <a:lnTo>
                    <a:pt x="0" y="4502"/>
                  </a:lnTo>
                  <a:cubicBezTo>
                    <a:pt x="1350" y="5346"/>
                    <a:pt x="1849" y="5463"/>
                    <a:pt x="1849" y="5463"/>
                  </a:cubicBezTo>
                  <a:lnTo>
                    <a:pt x="9581" y="980"/>
                  </a:lnTo>
                  <a:cubicBezTo>
                    <a:pt x="8794" y="795"/>
                    <a:pt x="8199" y="468"/>
                    <a:pt x="7797" y="1"/>
                  </a:cubicBez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1" name="Google Shape;181;p24"/>
            <p:cNvSpPr/>
            <p:nvPr/>
          </p:nvSpPr>
          <p:spPr>
            <a:xfrm>
              <a:off x="5431175" y="4761150"/>
              <a:ext cx="272800" cy="156000"/>
            </a:xfrm>
            <a:custGeom>
              <a:rect b="b" l="l" r="r" t="t"/>
              <a:pathLst>
                <a:path extrusionOk="0" h="6240" w="10912">
                  <a:moveTo>
                    <a:pt x="8100" y="1"/>
                  </a:moveTo>
                  <a:lnTo>
                    <a:pt x="414" y="4437"/>
                  </a:lnTo>
                  <a:cubicBezTo>
                    <a:pt x="1" y="4676"/>
                    <a:pt x="1" y="5064"/>
                    <a:pt x="414" y="5303"/>
                  </a:cubicBezTo>
                  <a:lnTo>
                    <a:pt x="1728" y="6060"/>
                  </a:lnTo>
                  <a:cubicBezTo>
                    <a:pt x="1934" y="6180"/>
                    <a:pt x="2206" y="6240"/>
                    <a:pt x="2477" y="6240"/>
                  </a:cubicBezTo>
                  <a:cubicBezTo>
                    <a:pt x="2748" y="6240"/>
                    <a:pt x="3019" y="6180"/>
                    <a:pt x="3226" y="6060"/>
                  </a:cubicBezTo>
                  <a:lnTo>
                    <a:pt x="10911" y="1624"/>
                  </a:lnTo>
                  <a:lnTo>
                    <a:pt x="10543" y="1411"/>
                  </a:lnTo>
                  <a:lnTo>
                    <a:pt x="2986" y="5794"/>
                  </a:lnTo>
                  <a:cubicBezTo>
                    <a:pt x="2862" y="5865"/>
                    <a:pt x="2699" y="5901"/>
                    <a:pt x="2536" y="5901"/>
                  </a:cubicBezTo>
                  <a:cubicBezTo>
                    <a:pt x="2373" y="5901"/>
                    <a:pt x="2211" y="5865"/>
                    <a:pt x="2087" y="5794"/>
                  </a:cubicBezTo>
                  <a:lnTo>
                    <a:pt x="866" y="5098"/>
                  </a:lnTo>
                  <a:cubicBezTo>
                    <a:pt x="619" y="4954"/>
                    <a:pt x="619" y="4722"/>
                    <a:pt x="866" y="4579"/>
                  </a:cubicBezTo>
                  <a:lnTo>
                    <a:pt x="8426" y="188"/>
                  </a:lnTo>
                  <a:lnTo>
                    <a:pt x="8100" y="1"/>
                  </a:ln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2" name="Google Shape;182;p24"/>
            <p:cNvSpPr/>
            <p:nvPr/>
          </p:nvSpPr>
          <p:spPr>
            <a:xfrm>
              <a:off x="5433775" y="4801725"/>
              <a:ext cx="270150" cy="500950"/>
            </a:xfrm>
            <a:custGeom>
              <a:rect b="b" l="l" r="r" t="t"/>
              <a:pathLst>
                <a:path extrusionOk="0" h="20038" w="10806">
                  <a:moveTo>
                    <a:pt x="10806" y="1"/>
                  </a:moveTo>
                  <a:lnTo>
                    <a:pt x="3122" y="4439"/>
                  </a:lnTo>
                  <a:cubicBezTo>
                    <a:pt x="2915" y="4558"/>
                    <a:pt x="2644" y="4618"/>
                    <a:pt x="2372" y="4618"/>
                  </a:cubicBezTo>
                  <a:cubicBezTo>
                    <a:pt x="2101" y="4618"/>
                    <a:pt x="1830" y="4558"/>
                    <a:pt x="1624" y="4439"/>
                  </a:cubicBezTo>
                  <a:lnTo>
                    <a:pt x="310" y="3678"/>
                  </a:lnTo>
                  <a:cubicBezTo>
                    <a:pt x="104" y="3560"/>
                    <a:pt x="1" y="3403"/>
                    <a:pt x="1" y="3246"/>
                  </a:cubicBezTo>
                  <a:lnTo>
                    <a:pt x="1" y="18667"/>
                  </a:lnTo>
                  <a:cubicBezTo>
                    <a:pt x="1" y="18825"/>
                    <a:pt x="104" y="18981"/>
                    <a:pt x="310" y="19100"/>
                  </a:cubicBezTo>
                  <a:lnTo>
                    <a:pt x="1624" y="19858"/>
                  </a:lnTo>
                  <a:cubicBezTo>
                    <a:pt x="1830" y="19977"/>
                    <a:pt x="2101" y="20037"/>
                    <a:pt x="2372" y="20037"/>
                  </a:cubicBezTo>
                  <a:cubicBezTo>
                    <a:pt x="2644" y="20037"/>
                    <a:pt x="2915" y="19977"/>
                    <a:pt x="3122" y="19858"/>
                  </a:cubicBezTo>
                  <a:lnTo>
                    <a:pt x="10806" y="15421"/>
                  </a:lnTo>
                  <a:lnTo>
                    <a:pt x="10806" y="1"/>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3" name="Google Shape;183;p24"/>
            <p:cNvSpPr/>
            <p:nvPr/>
          </p:nvSpPr>
          <p:spPr>
            <a:xfrm>
              <a:off x="5433775" y="4882875"/>
              <a:ext cx="59325" cy="419775"/>
            </a:xfrm>
            <a:custGeom>
              <a:rect b="b" l="l" r="r" t="t"/>
              <a:pathLst>
                <a:path extrusionOk="0" h="16791" w="2373">
                  <a:moveTo>
                    <a:pt x="1" y="0"/>
                  </a:moveTo>
                  <a:lnTo>
                    <a:pt x="1" y="15421"/>
                  </a:lnTo>
                  <a:cubicBezTo>
                    <a:pt x="1" y="15579"/>
                    <a:pt x="104" y="15735"/>
                    <a:pt x="310" y="15854"/>
                  </a:cubicBezTo>
                  <a:lnTo>
                    <a:pt x="1624" y="16612"/>
                  </a:lnTo>
                  <a:cubicBezTo>
                    <a:pt x="1830" y="16731"/>
                    <a:pt x="2101" y="16791"/>
                    <a:pt x="2373" y="16791"/>
                  </a:cubicBezTo>
                  <a:lnTo>
                    <a:pt x="2373" y="1371"/>
                  </a:lnTo>
                  <a:cubicBezTo>
                    <a:pt x="2101" y="1371"/>
                    <a:pt x="1830" y="1311"/>
                    <a:pt x="1624" y="1193"/>
                  </a:cubicBezTo>
                  <a:lnTo>
                    <a:pt x="310" y="432"/>
                  </a:lnTo>
                  <a:cubicBezTo>
                    <a:pt x="104" y="314"/>
                    <a:pt x="1" y="157"/>
                    <a:pt x="1" y="0"/>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4" name="Google Shape;184;p24"/>
            <p:cNvSpPr/>
            <p:nvPr/>
          </p:nvSpPr>
          <p:spPr>
            <a:xfrm>
              <a:off x="5763475" y="5094275"/>
              <a:ext cx="24900" cy="179650"/>
            </a:xfrm>
            <a:custGeom>
              <a:rect b="b" l="l" r="r" t="t"/>
              <a:pathLst>
                <a:path extrusionOk="0" h="7186" w="996">
                  <a:moveTo>
                    <a:pt x="1" y="0"/>
                  </a:moveTo>
                  <a:lnTo>
                    <a:pt x="1" y="6899"/>
                  </a:lnTo>
                  <a:cubicBezTo>
                    <a:pt x="1" y="6972"/>
                    <a:pt x="49" y="7046"/>
                    <a:pt x="147" y="7101"/>
                  </a:cubicBezTo>
                  <a:cubicBezTo>
                    <a:pt x="244" y="7158"/>
                    <a:pt x="371" y="7186"/>
                    <a:pt x="499" y="7186"/>
                  </a:cubicBezTo>
                  <a:cubicBezTo>
                    <a:pt x="626" y="7186"/>
                    <a:pt x="753" y="7158"/>
                    <a:pt x="849" y="7101"/>
                  </a:cubicBezTo>
                  <a:cubicBezTo>
                    <a:pt x="947" y="7045"/>
                    <a:pt x="995" y="6972"/>
                    <a:pt x="995" y="6899"/>
                  </a:cubicBezTo>
                  <a:lnTo>
                    <a:pt x="995" y="0"/>
                  </a:lnTo>
                  <a:close/>
                </a:path>
              </a:pathLst>
            </a:custGeom>
            <a:solidFill>
              <a:srgbClr val="3247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5" name="Google Shape;185;p24"/>
            <p:cNvSpPr/>
            <p:nvPr/>
          </p:nvSpPr>
          <p:spPr>
            <a:xfrm>
              <a:off x="5734525" y="5009775"/>
              <a:ext cx="82800" cy="213100"/>
            </a:xfrm>
            <a:custGeom>
              <a:rect b="b" l="l" r="r" t="t"/>
              <a:pathLst>
                <a:path extrusionOk="0" h="8524" w="3312">
                  <a:moveTo>
                    <a:pt x="1656" y="1"/>
                  </a:moveTo>
                  <a:cubicBezTo>
                    <a:pt x="1118" y="1"/>
                    <a:pt x="1" y="5427"/>
                    <a:pt x="1" y="6527"/>
                  </a:cubicBezTo>
                  <a:cubicBezTo>
                    <a:pt x="1" y="7629"/>
                    <a:pt x="743" y="8523"/>
                    <a:pt x="1656" y="8523"/>
                  </a:cubicBezTo>
                  <a:cubicBezTo>
                    <a:pt x="2571" y="8523"/>
                    <a:pt x="3312" y="7629"/>
                    <a:pt x="3312" y="6527"/>
                  </a:cubicBezTo>
                  <a:cubicBezTo>
                    <a:pt x="3312" y="5426"/>
                    <a:pt x="2194" y="1"/>
                    <a:pt x="1656" y="1"/>
                  </a:cubicBezTo>
                  <a:close/>
                </a:path>
              </a:pathLst>
            </a:custGeom>
            <a:solidFill>
              <a:srgbClr val="27DEB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6" name="Google Shape;186;p24"/>
            <p:cNvSpPr/>
            <p:nvPr/>
          </p:nvSpPr>
          <p:spPr>
            <a:xfrm>
              <a:off x="5853150" y="5171125"/>
              <a:ext cx="24875" cy="179675"/>
            </a:xfrm>
            <a:custGeom>
              <a:rect b="b" l="l" r="r" t="t"/>
              <a:pathLst>
                <a:path extrusionOk="0" h="7187" w="995">
                  <a:moveTo>
                    <a:pt x="0" y="1"/>
                  </a:moveTo>
                  <a:lnTo>
                    <a:pt x="0" y="6899"/>
                  </a:lnTo>
                  <a:cubicBezTo>
                    <a:pt x="0" y="6973"/>
                    <a:pt x="48" y="7046"/>
                    <a:pt x="145" y="7102"/>
                  </a:cubicBezTo>
                  <a:cubicBezTo>
                    <a:pt x="242" y="7158"/>
                    <a:pt x="369" y="7186"/>
                    <a:pt x="497" y="7186"/>
                  </a:cubicBezTo>
                  <a:cubicBezTo>
                    <a:pt x="624" y="7186"/>
                    <a:pt x="751" y="7158"/>
                    <a:pt x="848" y="7102"/>
                  </a:cubicBezTo>
                  <a:cubicBezTo>
                    <a:pt x="945" y="7046"/>
                    <a:pt x="994" y="6973"/>
                    <a:pt x="993" y="6899"/>
                  </a:cubicBezTo>
                  <a:lnTo>
                    <a:pt x="993" y="1"/>
                  </a:lnTo>
                  <a:close/>
                </a:path>
              </a:pathLst>
            </a:custGeom>
            <a:solidFill>
              <a:srgbClr val="3247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7" name="Google Shape;187;p24"/>
            <p:cNvSpPr/>
            <p:nvPr/>
          </p:nvSpPr>
          <p:spPr>
            <a:xfrm>
              <a:off x="5824175" y="5086650"/>
              <a:ext cx="82800" cy="213050"/>
            </a:xfrm>
            <a:custGeom>
              <a:rect b="b" l="l" r="r" t="t"/>
              <a:pathLst>
                <a:path extrusionOk="0" h="8522" w="3312">
                  <a:moveTo>
                    <a:pt x="1656" y="0"/>
                  </a:moveTo>
                  <a:cubicBezTo>
                    <a:pt x="1118" y="0"/>
                    <a:pt x="1" y="5425"/>
                    <a:pt x="1" y="6527"/>
                  </a:cubicBezTo>
                  <a:cubicBezTo>
                    <a:pt x="1" y="7628"/>
                    <a:pt x="742" y="8521"/>
                    <a:pt x="1656" y="8521"/>
                  </a:cubicBezTo>
                  <a:cubicBezTo>
                    <a:pt x="2570" y="8521"/>
                    <a:pt x="3312" y="7628"/>
                    <a:pt x="3312" y="6527"/>
                  </a:cubicBezTo>
                  <a:cubicBezTo>
                    <a:pt x="3312" y="5425"/>
                    <a:pt x="2194" y="0"/>
                    <a:pt x="1656" y="0"/>
                  </a:cubicBezTo>
                  <a:close/>
                </a:path>
              </a:pathLst>
            </a:custGeom>
            <a:solidFill>
              <a:srgbClr val="27DEB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8" name="Google Shape;188;p24"/>
            <p:cNvSpPr/>
            <p:nvPr/>
          </p:nvSpPr>
          <p:spPr>
            <a:xfrm>
              <a:off x="4484525" y="4569375"/>
              <a:ext cx="24900" cy="179650"/>
            </a:xfrm>
            <a:custGeom>
              <a:rect b="b" l="l" r="r" t="t"/>
              <a:pathLst>
                <a:path extrusionOk="0" h="7186" w="996">
                  <a:moveTo>
                    <a:pt x="1" y="0"/>
                  </a:moveTo>
                  <a:lnTo>
                    <a:pt x="1" y="6898"/>
                  </a:lnTo>
                  <a:cubicBezTo>
                    <a:pt x="1" y="6972"/>
                    <a:pt x="49" y="7046"/>
                    <a:pt x="147" y="7101"/>
                  </a:cubicBezTo>
                  <a:cubicBezTo>
                    <a:pt x="244" y="7157"/>
                    <a:pt x="371" y="7185"/>
                    <a:pt x="498" y="7185"/>
                  </a:cubicBezTo>
                  <a:cubicBezTo>
                    <a:pt x="626" y="7185"/>
                    <a:pt x="753" y="7157"/>
                    <a:pt x="849" y="7101"/>
                  </a:cubicBezTo>
                  <a:cubicBezTo>
                    <a:pt x="947" y="7046"/>
                    <a:pt x="995" y="6972"/>
                    <a:pt x="995" y="6898"/>
                  </a:cubicBezTo>
                  <a:lnTo>
                    <a:pt x="995" y="0"/>
                  </a:lnTo>
                  <a:close/>
                </a:path>
              </a:pathLst>
            </a:custGeom>
            <a:solidFill>
              <a:srgbClr val="32478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89" name="Google Shape;189;p24"/>
            <p:cNvSpPr/>
            <p:nvPr/>
          </p:nvSpPr>
          <p:spPr>
            <a:xfrm>
              <a:off x="4455575" y="4484875"/>
              <a:ext cx="82800" cy="213075"/>
            </a:xfrm>
            <a:custGeom>
              <a:rect b="b" l="l" r="r" t="t"/>
              <a:pathLst>
                <a:path extrusionOk="0" h="8523" w="3312">
                  <a:moveTo>
                    <a:pt x="1656" y="0"/>
                  </a:moveTo>
                  <a:cubicBezTo>
                    <a:pt x="1118" y="0"/>
                    <a:pt x="0" y="5425"/>
                    <a:pt x="0" y="6527"/>
                  </a:cubicBezTo>
                  <a:cubicBezTo>
                    <a:pt x="0" y="7629"/>
                    <a:pt x="741" y="8523"/>
                    <a:pt x="1656" y="8523"/>
                  </a:cubicBezTo>
                  <a:cubicBezTo>
                    <a:pt x="2571" y="8523"/>
                    <a:pt x="3311" y="7629"/>
                    <a:pt x="3311" y="6527"/>
                  </a:cubicBezTo>
                  <a:cubicBezTo>
                    <a:pt x="3311" y="5425"/>
                    <a:pt x="2194" y="0"/>
                    <a:pt x="1656" y="0"/>
                  </a:cubicBezTo>
                  <a:close/>
                </a:path>
              </a:pathLst>
            </a:custGeom>
            <a:solidFill>
              <a:srgbClr val="27DEB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0" name="Google Shape;190;p24"/>
            <p:cNvSpPr/>
            <p:nvPr/>
          </p:nvSpPr>
          <p:spPr>
            <a:xfrm>
              <a:off x="4444225" y="5282575"/>
              <a:ext cx="86750" cy="50050"/>
            </a:xfrm>
            <a:custGeom>
              <a:rect b="b" l="l" r="r" t="t"/>
              <a:pathLst>
                <a:path extrusionOk="0" h="2002" w="3470">
                  <a:moveTo>
                    <a:pt x="1735" y="0"/>
                  </a:moveTo>
                  <a:cubicBezTo>
                    <a:pt x="777" y="0"/>
                    <a:pt x="1" y="448"/>
                    <a:pt x="1" y="1000"/>
                  </a:cubicBezTo>
                  <a:cubicBezTo>
                    <a:pt x="1" y="1553"/>
                    <a:pt x="777" y="2002"/>
                    <a:pt x="1735" y="2002"/>
                  </a:cubicBezTo>
                  <a:cubicBezTo>
                    <a:pt x="2693" y="2002"/>
                    <a:pt x="3470" y="1553"/>
                    <a:pt x="3470" y="1000"/>
                  </a:cubicBezTo>
                  <a:cubicBezTo>
                    <a:pt x="3470" y="448"/>
                    <a:pt x="2693" y="0"/>
                    <a:pt x="1735"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1" name="Google Shape;191;p24"/>
            <p:cNvSpPr/>
            <p:nvPr/>
          </p:nvSpPr>
          <p:spPr>
            <a:xfrm>
              <a:off x="4495625" y="5285675"/>
              <a:ext cx="16775" cy="30200"/>
            </a:xfrm>
            <a:custGeom>
              <a:rect b="b" l="l" r="r" t="t"/>
              <a:pathLst>
                <a:path extrusionOk="0" h="1208" w="671">
                  <a:moveTo>
                    <a:pt x="374" y="0"/>
                  </a:moveTo>
                  <a:lnTo>
                    <a:pt x="135" y="214"/>
                  </a:lnTo>
                  <a:cubicBezTo>
                    <a:pt x="183" y="379"/>
                    <a:pt x="131" y="560"/>
                    <a:pt x="66" y="843"/>
                  </a:cubicBezTo>
                  <a:cubicBezTo>
                    <a:pt x="1" y="1126"/>
                    <a:pt x="6" y="1189"/>
                    <a:pt x="58" y="1205"/>
                  </a:cubicBezTo>
                  <a:cubicBezTo>
                    <a:pt x="63" y="1207"/>
                    <a:pt x="69" y="1207"/>
                    <a:pt x="76" y="1207"/>
                  </a:cubicBezTo>
                  <a:cubicBezTo>
                    <a:pt x="132" y="1207"/>
                    <a:pt x="231" y="1149"/>
                    <a:pt x="313" y="1092"/>
                  </a:cubicBezTo>
                  <a:cubicBezTo>
                    <a:pt x="406" y="1027"/>
                    <a:pt x="496" y="866"/>
                    <a:pt x="490" y="761"/>
                  </a:cubicBezTo>
                  <a:cubicBezTo>
                    <a:pt x="485" y="687"/>
                    <a:pt x="522" y="540"/>
                    <a:pt x="575" y="478"/>
                  </a:cubicBezTo>
                  <a:cubicBezTo>
                    <a:pt x="628" y="417"/>
                    <a:pt x="671" y="283"/>
                    <a:pt x="645" y="237"/>
                  </a:cubicBezTo>
                  <a:cubicBezTo>
                    <a:pt x="620" y="191"/>
                    <a:pt x="540" y="122"/>
                    <a:pt x="486" y="87"/>
                  </a:cubicBezTo>
                  <a:cubicBezTo>
                    <a:pt x="447" y="61"/>
                    <a:pt x="410" y="31"/>
                    <a:pt x="374"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2" name="Google Shape;192;p24"/>
            <p:cNvSpPr/>
            <p:nvPr/>
          </p:nvSpPr>
          <p:spPr>
            <a:xfrm>
              <a:off x="4465675" y="5193550"/>
              <a:ext cx="39300" cy="97500"/>
            </a:xfrm>
            <a:custGeom>
              <a:rect b="b" l="l" r="r" t="t"/>
              <a:pathLst>
                <a:path extrusionOk="0" h="3900" w="1572">
                  <a:moveTo>
                    <a:pt x="60" y="0"/>
                  </a:moveTo>
                  <a:cubicBezTo>
                    <a:pt x="60" y="0"/>
                    <a:pt x="1" y="2092"/>
                    <a:pt x="60" y="2238"/>
                  </a:cubicBezTo>
                  <a:cubicBezTo>
                    <a:pt x="91" y="2315"/>
                    <a:pt x="439" y="2766"/>
                    <a:pt x="763" y="3179"/>
                  </a:cubicBezTo>
                  <a:cubicBezTo>
                    <a:pt x="1058" y="3555"/>
                    <a:pt x="1333" y="3898"/>
                    <a:pt x="1333" y="3898"/>
                  </a:cubicBezTo>
                  <a:cubicBezTo>
                    <a:pt x="1341" y="3899"/>
                    <a:pt x="1350" y="3900"/>
                    <a:pt x="1358" y="3900"/>
                  </a:cubicBezTo>
                  <a:cubicBezTo>
                    <a:pt x="1516" y="3900"/>
                    <a:pt x="1572" y="3684"/>
                    <a:pt x="1572" y="3684"/>
                  </a:cubicBezTo>
                  <a:cubicBezTo>
                    <a:pt x="1572" y="3684"/>
                    <a:pt x="1054" y="2615"/>
                    <a:pt x="924" y="2415"/>
                  </a:cubicBezTo>
                  <a:cubicBezTo>
                    <a:pt x="783" y="2199"/>
                    <a:pt x="614" y="2096"/>
                    <a:pt x="614" y="2096"/>
                  </a:cubicBezTo>
                  <a:lnTo>
                    <a:pt x="769" y="860"/>
                  </a:lnTo>
                  <a:lnTo>
                    <a:pt x="790" y="860"/>
                  </a:lnTo>
                  <a:lnTo>
                    <a:pt x="60" y="0"/>
                  </a:ln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3" name="Google Shape;193;p24"/>
            <p:cNvSpPr/>
            <p:nvPr/>
          </p:nvSpPr>
          <p:spPr>
            <a:xfrm>
              <a:off x="4473950" y="5207825"/>
              <a:ext cx="11475" cy="36225"/>
            </a:xfrm>
            <a:custGeom>
              <a:rect b="b" l="l" r="r" t="t"/>
              <a:pathLst>
                <a:path extrusionOk="0" h="1449" w="459">
                  <a:moveTo>
                    <a:pt x="0" y="0"/>
                  </a:moveTo>
                  <a:cubicBezTo>
                    <a:pt x="0" y="0"/>
                    <a:pt x="193" y="232"/>
                    <a:pt x="260" y="316"/>
                  </a:cubicBezTo>
                  <a:cubicBezTo>
                    <a:pt x="359" y="439"/>
                    <a:pt x="292" y="1448"/>
                    <a:pt x="292" y="1448"/>
                  </a:cubicBezTo>
                  <a:lnTo>
                    <a:pt x="459" y="290"/>
                  </a:lnTo>
                  <a:cubicBezTo>
                    <a:pt x="293" y="214"/>
                    <a:pt x="139" y="117"/>
                    <a:pt x="0" y="0"/>
                  </a:cubicBez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4" name="Google Shape;194;p24"/>
            <p:cNvSpPr/>
            <p:nvPr/>
          </p:nvSpPr>
          <p:spPr>
            <a:xfrm>
              <a:off x="4484750" y="5253900"/>
              <a:ext cx="20225" cy="37175"/>
            </a:xfrm>
            <a:custGeom>
              <a:rect b="b" l="l" r="r" t="t"/>
              <a:pathLst>
                <a:path extrusionOk="0" h="1487" w="809">
                  <a:moveTo>
                    <a:pt x="161" y="1"/>
                  </a:moveTo>
                  <a:lnTo>
                    <a:pt x="0" y="766"/>
                  </a:lnTo>
                  <a:cubicBezTo>
                    <a:pt x="295" y="1141"/>
                    <a:pt x="570" y="1485"/>
                    <a:pt x="570" y="1485"/>
                  </a:cubicBezTo>
                  <a:cubicBezTo>
                    <a:pt x="578" y="1486"/>
                    <a:pt x="587" y="1487"/>
                    <a:pt x="595" y="1487"/>
                  </a:cubicBezTo>
                  <a:cubicBezTo>
                    <a:pt x="753" y="1487"/>
                    <a:pt x="809" y="1271"/>
                    <a:pt x="809" y="1271"/>
                  </a:cubicBezTo>
                  <a:cubicBezTo>
                    <a:pt x="809" y="1271"/>
                    <a:pt x="291" y="202"/>
                    <a:pt x="161" y="1"/>
                  </a:cubicBez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5" name="Google Shape;195;p24"/>
            <p:cNvSpPr/>
            <p:nvPr/>
          </p:nvSpPr>
          <p:spPr>
            <a:xfrm>
              <a:off x="4436075" y="5126975"/>
              <a:ext cx="43275" cy="80850"/>
            </a:xfrm>
            <a:custGeom>
              <a:rect b="b" l="l" r="r" t="t"/>
              <a:pathLst>
                <a:path extrusionOk="0" h="3234" w="1731">
                  <a:moveTo>
                    <a:pt x="1576" y="1"/>
                  </a:moveTo>
                  <a:cubicBezTo>
                    <a:pt x="1549" y="1"/>
                    <a:pt x="1519" y="10"/>
                    <a:pt x="1488" y="25"/>
                  </a:cubicBezTo>
                  <a:cubicBezTo>
                    <a:pt x="1387" y="70"/>
                    <a:pt x="1311" y="130"/>
                    <a:pt x="1297" y="317"/>
                  </a:cubicBezTo>
                  <a:cubicBezTo>
                    <a:pt x="1282" y="504"/>
                    <a:pt x="1294" y="1048"/>
                    <a:pt x="1278" y="1318"/>
                  </a:cubicBezTo>
                  <a:cubicBezTo>
                    <a:pt x="1268" y="1479"/>
                    <a:pt x="1167" y="1809"/>
                    <a:pt x="1018" y="2054"/>
                  </a:cubicBezTo>
                  <a:cubicBezTo>
                    <a:pt x="891" y="2260"/>
                    <a:pt x="726" y="2491"/>
                    <a:pt x="651" y="2525"/>
                  </a:cubicBezTo>
                  <a:cubicBezTo>
                    <a:pt x="575" y="2558"/>
                    <a:pt x="519" y="2569"/>
                    <a:pt x="432" y="2583"/>
                  </a:cubicBezTo>
                  <a:cubicBezTo>
                    <a:pt x="332" y="2597"/>
                    <a:pt x="277" y="2637"/>
                    <a:pt x="209" y="2653"/>
                  </a:cubicBezTo>
                  <a:cubicBezTo>
                    <a:pt x="139" y="2668"/>
                    <a:pt x="124" y="2649"/>
                    <a:pt x="124" y="2689"/>
                  </a:cubicBezTo>
                  <a:cubicBezTo>
                    <a:pt x="124" y="2725"/>
                    <a:pt x="186" y="2758"/>
                    <a:pt x="249" y="2758"/>
                  </a:cubicBezTo>
                  <a:cubicBezTo>
                    <a:pt x="253" y="2758"/>
                    <a:pt x="257" y="2758"/>
                    <a:pt x="262" y="2758"/>
                  </a:cubicBezTo>
                  <a:cubicBezTo>
                    <a:pt x="327" y="2753"/>
                    <a:pt x="366" y="2729"/>
                    <a:pt x="384" y="2729"/>
                  </a:cubicBezTo>
                  <a:cubicBezTo>
                    <a:pt x="386" y="2729"/>
                    <a:pt x="387" y="2729"/>
                    <a:pt x="388" y="2730"/>
                  </a:cubicBezTo>
                  <a:cubicBezTo>
                    <a:pt x="404" y="2735"/>
                    <a:pt x="361" y="2774"/>
                    <a:pt x="291" y="2818"/>
                  </a:cubicBezTo>
                  <a:cubicBezTo>
                    <a:pt x="194" y="2877"/>
                    <a:pt x="116" y="2882"/>
                    <a:pt x="61" y="2905"/>
                  </a:cubicBezTo>
                  <a:cubicBezTo>
                    <a:pt x="1" y="2929"/>
                    <a:pt x="26" y="2975"/>
                    <a:pt x="53" y="2983"/>
                  </a:cubicBezTo>
                  <a:cubicBezTo>
                    <a:pt x="68" y="2987"/>
                    <a:pt x="87" y="2992"/>
                    <a:pt x="115" y="2992"/>
                  </a:cubicBezTo>
                  <a:cubicBezTo>
                    <a:pt x="139" y="2992"/>
                    <a:pt x="170" y="2988"/>
                    <a:pt x="212" y="2978"/>
                  </a:cubicBezTo>
                  <a:cubicBezTo>
                    <a:pt x="277" y="2961"/>
                    <a:pt x="341" y="2939"/>
                    <a:pt x="403" y="2912"/>
                  </a:cubicBezTo>
                  <a:lnTo>
                    <a:pt x="403" y="2912"/>
                  </a:lnTo>
                  <a:cubicBezTo>
                    <a:pt x="362" y="2946"/>
                    <a:pt x="317" y="2976"/>
                    <a:pt x="270" y="3000"/>
                  </a:cubicBezTo>
                  <a:cubicBezTo>
                    <a:pt x="181" y="3047"/>
                    <a:pt x="139" y="3054"/>
                    <a:pt x="94" y="3081"/>
                  </a:cubicBezTo>
                  <a:cubicBezTo>
                    <a:pt x="53" y="3105"/>
                    <a:pt x="101" y="3159"/>
                    <a:pt x="154" y="3159"/>
                  </a:cubicBezTo>
                  <a:cubicBezTo>
                    <a:pt x="158" y="3159"/>
                    <a:pt x="163" y="3159"/>
                    <a:pt x="167" y="3158"/>
                  </a:cubicBezTo>
                  <a:cubicBezTo>
                    <a:pt x="227" y="3146"/>
                    <a:pt x="285" y="3127"/>
                    <a:pt x="339" y="3100"/>
                  </a:cubicBezTo>
                  <a:cubicBezTo>
                    <a:pt x="399" y="3069"/>
                    <a:pt x="496" y="3010"/>
                    <a:pt x="496" y="3010"/>
                  </a:cubicBezTo>
                  <a:lnTo>
                    <a:pt x="496" y="3010"/>
                  </a:lnTo>
                  <a:cubicBezTo>
                    <a:pt x="420" y="3091"/>
                    <a:pt x="340" y="3124"/>
                    <a:pt x="295" y="3150"/>
                  </a:cubicBezTo>
                  <a:cubicBezTo>
                    <a:pt x="250" y="3174"/>
                    <a:pt x="237" y="3202"/>
                    <a:pt x="260" y="3222"/>
                  </a:cubicBezTo>
                  <a:cubicBezTo>
                    <a:pt x="267" y="3229"/>
                    <a:pt x="278" y="3234"/>
                    <a:pt x="295" y="3234"/>
                  </a:cubicBezTo>
                  <a:cubicBezTo>
                    <a:pt x="322" y="3234"/>
                    <a:pt x="363" y="3223"/>
                    <a:pt x="426" y="3198"/>
                  </a:cubicBezTo>
                  <a:cubicBezTo>
                    <a:pt x="529" y="3157"/>
                    <a:pt x="650" y="3052"/>
                    <a:pt x="731" y="2946"/>
                  </a:cubicBezTo>
                  <a:cubicBezTo>
                    <a:pt x="813" y="2838"/>
                    <a:pt x="837" y="2789"/>
                    <a:pt x="885" y="2739"/>
                  </a:cubicBezTo>
                  <a:cubicBezTo>
                    <a:pt x="1065" y="2555"/>
                    <a:pt x="1205" y="2406"/>
                    <a:pt x="1338" y="2187"/>
                  </a:cubicBezTo>
                  <a:cubicBezTo>
                    <a:pt x="1529" y="1873"/>
                    <a:pt x="1613" y="1598"/>
                    <a:pt x="1652" y="1422"/>
                  </a:cubicBezTo>
                  <a:cubicBezTo>
                    <a:pt x="1730" y="1060"/>
                    <a:pt x="1724" y="537"/>
                    <a:pt x="1712" y="266"/>
                  </a:cubicBezTo>
                  <a:cubicBezTo>
                    <a:pt x="1702" y="67"/>
                    <a:pt x="1649" y="1"/>
                    <a:pt x="1576"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6" name="Google Shape;196;p24"/>
            <p:cNvSpPr/>
            <p:nvPr/>
          </p:nvSpPr>
          <p:spPr>
            <a:xfrm>
              <a:off x="4467275" y="5126750"/>
              <a:ext cx="13475" cy="28425"/>
            </a:xfrm>
            <a:custGeom>
              <a:rect b="b" l="l" r="r" t="t"/>
              <a:pathLst>
                <a:path extrusionOk="0" h="1137" w="539">
                  <a:moveTo>
                    <a:pt x="321" y="0"/>
                  </a:moveTo>
                  <a:cubicBezTo>
                    <a:pt x="306" y="0"/>
                    <a:pt x="292" y="2"/>
                    <a:pt x="281" y="6"/>
                  </a:cubicBezTo>
                  <a:cubicBezTo>
                    <a:pt x="214" y="26"/>
                    <a:pt x="67" y="64"/>
                    <a:pt x="33" y="289"/>
                  </a:cubicBezTo>
                  <a:cubicBezTo>
                    <a:pt x="1" y="515"/>
                    <a:pt x="8" y="1052"/>
                    <a:pt x="8" y="1052"/>
                  </a:cubicBezTo>
                  <a:cubicBezTo>
                    <a:pt x="8" y="1052"/>
                    <a:pt x="103" y="1137"/>
                    <a:pt x="264" y="1137"/>
                  </a:cubicBezTo>
                  <a:cubicBezTo>
                    <a:pt x="334" y="1137"/>
                    <a:pt x="416" y="1121"/>
                    <a:pt x="509" y="1075"/>
                  </a:cubicBezTo>
                  <a:cubicBezTo>
                    <a:pt x="524" y="1041"/>
                    <a:pt x="539" y="398"/>
                    <a:pt x="512" y="217"/>
                  </a:cubicBezTo>
                  <a:cubicBezTo>
                    <a:pt x="487" y="46"/>
                    <a:pt x="390" y="0"/>
                    <a:pt x="321" y="0"/>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7" name="Google Shape;197;p24"/>
            <p:cNvSpPr/>
            <p:nvPr/>
          </p:nvSpPr>
          <p:spPr>
            <a:xfrm>
              <a:off x="4464625" y="5292225"/>
              <a:ext cx="24175" cy="24000"/>
            </a:xfrm>
            <a:custGeom>
              <a:rect b="b" l="l" r="r" t="t"/>
              <a:pathLst>
                <a:path extrusionOk="0" h="960" w="967">
                  <a:moveTo>
                    <a:pt x="114" y="0"/>
                  </a:moveTo>
                  <a:cubicBezTo>
                    <a:pt x="87" y="0"/>
                    <a:pt x="64" y="13"/>
                    <a:pt x="44" y="49"/>
                  </a:cubicBezTo>
                  <a:cubicBezTo>
                    <a:pt x="33" y="69"/>
                    <a:pt x="26" y="91"/>
                    <a:pt x="23" y="114"/>
                  </a:cubicBezTo>
                  <a:cubicBezTo>
                    <a:pt x="0" y="246"/>
                    <a:pt x="23" y="384"/>
                    <a:pt x="117" y="479"/>
                  </a:cubicBezTo>
                  <a:cubicBezTo>
                    <a:pt x="158" y="522"/>
                    <a:pt x="218" y="560"/>
                    <a:pt x="261" y="599"/>
                  </a:cubicBezTo>
                  <a:cubicBezTo>
                    <a:pt x="319" y="648"/>
                    <a:pt x="413" y="700"/>
                    <a:pt x="459" y="762"/>
                  </a:cubicBezTo>
                  <a:cubicBezTo>
                    <a:pt x="535" y="861"/>
                    <a:pt x="606" y="959"/>
                    <a:pt x="732" y="959"/>
                  </a:cubicBezTo>
                  <a:cubicBezTo>
                    <a:pt x="747" y="959"/>
                    <a:pt x="763" y="958"/>
                    <a:pt x="780" y="955"/>
                  </a:cubicBezTo>
                  <a:cubicBezTo>
                    <a:pt x="849" y="943"/>
                    <a:pt x="898" y="921"/>
                    <a:pt x="930" y="861"/>
                  </a:cubicBezTo>
                  <a:cubicBezTo>
                    <a:pt x="967" y="788"/>
                    <a:pt x="923" y="627"/>
                    <a:pt x="949" y="553"/>
                  </a:cubicBezTo>
                  <a:cubicBezTo>
                    <a:pt x="952" y="541"/>
                    <a:pt x="790" y="345"/>
                    <a:pt x="739" y="313"/>
                  </a:cubicBezTo>
                  <a:cubicBezTo>
                    <a:pt x="717" y="298"/>
                    <a:pt x="631" y="287"/>
                    <a:pt x="607" y="279"/>
                  </a:cubicBezTo>
                  <a:cubicBezTo>
                    <a:pt x="576" y="268"/>
                    <a:pt x="519" y="259"/>
                    <a:pt x="490" y="240"/>
                  </a:cubicBezTo>
                  <a:cubicBezTo>
                    <a:pt x="417" y="195"/>
                    <a:pt x="347" y="143"/>
                    <a:pt x="282" y="85"/>
                  </a:cubicBezTo>
                  <a:cubicBezTo>
                    <a:pt x="254" y="59"/>
                    <a:pt x="222" y="38"/>
                    <a:pt x="189" y="21"/>
                  </a:cubicBezTo>
                  <a:cubicBezTo>
                    <a:pt x="162" y="9"/>
                    <a:pt x="137" y="0"/>
                    <a:pt x="114"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8" name="Google Shape;198;p24"/>
            <p:cNvSpPr/>
            <p:nvPr/>
          </p:nvSpPr>
          <p:spPr>
            <a:xfrm>
              <a:off x="4467100" y="5193550"/>
              <a:ext cx="40325" cy="114075"/>
            </a:xfrm>
            <a:custGeom>
              <a:rect b="b" l="l" r="r" t="t"/>
              <a:pathLst>
                <a:path extrusionOk="0" h="4563" w="1613">
                  <a:moveTo>
                    <a:pt x="3" y="0"/>
                  </a:moveTo>
                  <a:lnTo>
                    <a:pt x="0" y="132"/>
                  </a:lnTo>
                  <a:cubicBezTo>
                    <a:pt x="96" y="543"/>
                    <a:pt x="713" y="861"/>
                    <a:pt x="713" y="861"/>
                  </a:cubicBezTo>
                  <a:lnTo>
                    <a:pt x="733" y="861"/>
                  </a:lnTo>
                  <a:cubicBezTo>
                    <a:pt x="733" y="861"/>
                    <a:pt x="680" y="2065"/>
                    <a:pt x="660" y="2434"/>
                  </a:cubicBezTo>
                  <a:cubicBezTo>
                    <a:pt x="648" y="2666"/>
                    <a:pt x="630" y="2965"/>
                    <a:pt x="596" y="3355"/>
                  </a:cubicBezTo>
                  <a:cubicBezTo>
                    <a:pt x="564" y="3731"/>
                    <a:pt x="508" y="4226"/>
                    <a:pt x="508" y="4226"/>
                  </a:cubicBezTo>
                  <a:cubicBezTo>
                    <a:pt x="779" y="4358"/>
                    <a:pt x="841" y="4563"/>
                    <a:pt x="841" y="4563"/>
                  </a:cubicBezTo>
                  <a:cubicBezTo>
                    <a:pt x="841" y="4563"/>
                    <a:pt x="1054" y="3576"/>
                    <a:pt x="1167" y="3204"/>
                  </a:cubicBezTo>
                  <a:cubicBezTo>
                    <a:pt x="1264" y="2882"/>
                    <a:pt x="1158" y="2571"/>
                    <a:pt x="1158" y="2571"/>
                  </a:cubicBezTo>
                  <a:cubicBezTo>
                    <a:pt x="1158" y="2571"/>
                    <a:pt x="1322" y="2044"/>
                    <a:pt x="1443" y="1514"/>
                  </a:cubicBezTo>
                  <a:cubicBezTo>
                    <a:pt x="1556" y="1027"/>
                    <a:pt x="1612" y="407"/>
                    <a:pt x="1570" y="140"/>
                  </a:cubicBezTo>
                  <a:lnTo>
                    <a:pt x="3" y="0"/>
                  </a:ln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99" name="Google Shape;199;p24"/>
            <p:cNvSpPr/>
            <p:nvPr/>
          </p:nvSpPr>
          <p:spPr>
            <a:xfrm>
              <a:off x="4475150" y="5123675"/>
              <a:ext cx="26200" cy="24375"/>
            </a:xfrm>
            <a:custGeom>
              <a:rect b="b" l="l" r="r" t="t"/>
              <a:pathLst>
                <a:path extrusionOk="0" h="975" w="1048">
                  <a:moveTo>
                    <a:pt x="802" y="1"/>
                  </a:moveTo>
                  <a:cubicBezTo>
                    <a:pt x="802" y="1"/>
                    <a:pt x="225" y="201"/>
                    <a:pt x="155" y="211"/>
                  </a:cubicBezTo>
                  <a:cubicBezTo>
                    <a:pt x="85" y="221"/>
                    <a:pt x="1" y="408"/>
                    <a:pt x="8" y="630"/>
                  </a:cubicBezTo>
                  <a:cubicBezTo>
                    <a:pt x="14" y="820"/>
                    <a:pt x="346" y="974"/>
                    <a:pt x="532" y="974"/>
                  </a:cubicBezTo>
                  <a:cubicBezTo>
                    <a:pt x="563" y="974"/>
                    <a:pt x="590" y="970"/>
                    <a:pt x="611" y="960"/>
                  </a:cubicBezTo>
                  <a:cubicBezTo>
                    <a:pt x="755" y="894"/>
                    <a:pt x="1048" y="604"/>
                    <a:pt x="1002" y="567"/>
                  </a:cubicBezTo>
                  <a:cubicBezTo>
                    <a:pt x="956" y="528"/>
                    <a:pt x="799" y="423"/>
                    <a:pt x="792" y="392"/>
                  </a:cubicBezTo>
                  <a:cubicBezTo>
                    <a:pt x="784" y="360"/>
                    <a:pt x="802" y="1"/>
                    <a:pt x="802"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0" name="Google Shape;200;p24"/>
            <p:cNvSpPr/>
            <p:nvPr/>
          </p:nvSpPr>
          <p:spPr>
            <a:xfrm>
              <a:off x="4479250" y="5123675"/>
              <a:ext cx="15950" cy="11525"/>
            </a:xfrm>
            <a:custGeom>
              <a:rect b="b" l="l" r="r" t="t"/>
              <a:pathLst>
                <a:path extrusionOk="0" h="461" w="638">
                  <a:moveTo>
                    <a:pt x="638" y="1"/>
                  </a:moveTo>
                  <a:lnTo>
                    <a:pt x="638" y="1"/>
                  </a:lnTo>
                  <a:cubicBezTo>
                    <a:pt x="638" y="1"/>
                    <a:pt x="237" y="164"/>
                    <a:pt x="89" y="210"/>
                  </a:cubicBezTo>
                  <a:cubicBezTo>
                    <a:pt x="56" y="275"/>
                    <a:pt x="1" y="369"/>
                    <a:pt x="49" y="411"/>
                  </a:cubicBezTo>
                  <a:cubicBezTo>
                    <a:pt x="90" y="448"/>
                    <a:pt x="137" y="461"/>
                    <a:pt x="184" y="461"/>
                  </a:cubicBezTo>
                  <a:cubicBezTo>
                    <a:pt x="263" y="461"/>
                    <a:pt x="339" y="426"/>
                    <a:pt x="376" y="411"/>
                  </a:cubicBezTo>
                  <a:cubicBezTo>
                    <a:pt x="434" y="388"/>
                    <a:pt x="487" y="357"/>
                    <a:pt x="536" y="318"/>
                  </a:cubicBezTo>
                  <a:cubicBezTo>
                    <a:pt x="589" y="277"/>
                    <a:pt x="632" y="208"/>
                    <a:pt x="632" y="141"/>
                  </a:cubicBezTo>
                  <a:cubicBezTo>
                    <a:pt x="634" y="84"/>
                    <a:pt x="638" y="1"/>
                    <a:pt x="638" y="1"/>
                  </a:cubicBezTo>
                  <a:close/>
                </a:path>
              </a:pathLst>
            </a:custGeom>
            <a:solidFill>
              <a:srgbClr val="F28F8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1" name="Google Shape;201;p24"/>
            <p:cNvSpPr/>
            <p:nvPr/>
          </p:nvSpPr>
          <p:spPr>
            <a:xfrm>
              <a:off x="4466325" y="5126875"/>
              <a:ext cx="41350" cy="78550"/>
            </a:xfrm>
            <a:custGeom>
              <a:rect b="b" l="l" r="r" t="t"/>
              <a:pathLst>
                <a:path extrusionOk="0" h="3142" w="1654">
                  <a:moveTo>
                    <a:pt x="388" y="0"/>
                  </a:moveTo>
                  <a:cubicBezTo>
                    <a:pt x="379" y="0"/>
                    <a:pt x="370" y="1"/>
                    <a:pt x="361" y="3"/>
                  </a:cubicBezTo>
                  <a:cubicBezTo>
                    <a:pt x="253" y="68"/>
                    <a:pt x="174" y="171"/>
                    <a:pt x="136" y="290"/>
                  </a:cubicBezTo>
                  <a:cubicBezTo>
                    <a:pt x="43" y="557"/>
                    <a:pt x="0" y="839"/>
                    <a:pt x="7" y="1122"/>
                  </a:cubicBezTo>
                  <a:cubicBezTo>
                    <a:pt x="13" y="1502"/>
                    <a:pt x="18" y="2667"/>
                    <a:pt x="18" y="2667"/>
                  </a:cubicBezTo>
                  <a:cubicBezTo>
                    <a:pt x="18" y="2667"/>
                    <a:pt x="24" y="2875"/>
                    <a:pt x="384" y="3033"/>
                  </a:cubicBezTo>
                  <a:cubicBezTo>
                    <a:pt x="568" y="3114"/>
                    <a:pt x="742" y="3142"/>
                    <a:pt x="893" y="3142"/>
                  </a:cubicBezTo>
                  <a:cubicBezTo>
                    <a:pt x="1024" y="3142"/>
                    <a:pt x="1137" y="3120"/>
                    <a:pt x="1225" y="3095"/>
                  </a:cubicBezTo>
                  <a:cubicBezTo>
                    <a:pt x="1406" y="3040"/>
                    <a:pt x="1563" y="2882"/>
                    <a:pt x="1602" y="2807"/>
                  </a:cubicBezTo>
                  <a:cubicBezTo>
                    <a:pt x="1585" y="2541"/>
                    <a:pt x="1447" y="2039"/>
                    <a:pt x="1491" y="1703"/>
                  </a:cubicBezTo>
                  <a:cubicBezTo>
                    <a:pt x="1536" y="1368"/>
                    <a:pt x="1607" y="1117"/>
                    <a:pt x="1625" y="845"/>
                  </a:cubicBezTo>
                  <a:cubicBezTo>
                    <a:pt x="1643" y="574"/>
                    <a:pt x="1653" y="568"/>
                    <a:pt x="1509" y="483"/>
                  </a:cubicBezTo>
                  <a:cubicBezTo>
                    <a:pt x="1301" y="359"/>
                    <a:pt x="1196" y="317"/>
                    <a:pt x="1196" y="317"/>
                  </a:cubicBezTo>
                  <a:cubicBezTo>
                    <a:pt x="1196" y="317"/>
                    <a:pt x="1004" y="652"/>
                    <a:pt x="759" y="652"/>
                  </a:cubicBezTo>
                  <a:cubicBezTo>
                    <a:pt x="719" y="652"/>
                    <a:pt x="678" y="644"/>
                    <a:pt x="636" y="623"/>
                  </a:cubicBezTo>
                  <a:cubicBezTo>
                    <a:pt x="345" y="481"/>
                    <a:pt x="446" y="226"/>
                    <a:pt x="606" y="99"/>
                  </a:cubicBezTo>
                  <a:cubicBezTo>
                    <a:pt x="606" y="99"/>
                    <a:pt x="484" y="0"/>
                    <a:pt x="388"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2" name="Google Shape;202;p24"/>
            <p:cNvSpPr/>
            <p:nvPr/>
          </p:nvSpPr>
          <p:spPr>
            <a:xfrm>
              <a:off x="4476300" y="5128825"/>
              <a:ext cx="21225" cy="15075"/>
            </a:xfrm>
            <a:custGeom>
              <a:rect b="b" l="l" r="r" t="t"/>
              <a:pathLst>
                <a:path extrusionOk="0" h="603" w="849">
                  <a:moveTo>
                    <a:pt x="164" y="0"/>
                  </a:moveTo>
                  <a:cubicBezTo>
                    <a:pt x="164" y="0"/>
                    <a:pt x="62" y="107"/>
                    <a:pt x="32" y="210"/>
                  </a:cubicBezTo>
                  <a:cubicBezTo>
                    <a:pt x="0" y="311"/>
                    <a:pt x="12" y="449"/>
                    <a:pt x="148" y="537"/>
                  </a:cubicBezTo>
                  <a:cubicBezTo>
                    <a:pt x="213" y="580"/>
                    <a:pt x="286" y="602"/>
                    <a:pt x="361" y="602"/>
                  </a:cubicBezTo>
                  <a:cubicBezTo>
                    <a:pt x="441" y="602"/>
                    <a:pt x="523" y="577"/>
                    <a:pt x="600" y="524"/>
                  </a:cubicBezTo>
                  <a:cubicBezTo>
                    <a:pt x="751" y="420"/>
                    <a:pt x="849" y="263"/>
                    <a:pt x="849" y="263"/>
                  </a:cubicBezTo>
                  <a:lnTo>
                    <a:pt x="782" y="227"/>
                  </a:lnTo>
                  <a:cubicBezTo>
                    <a:pt x="782" y="227"/>
                    <a:pt x="688" y="387"/>
                    <a:pt x="565" y="462"/>
                  </a:cubicBezTo>
                  <a:cubicBezTo>
                    <a:pt x="497" y="504"/>
                    <a:pt x="421" y="529"/>
                    <a:pt x="348" y="529"/>
                  </a:cubicBezTo>
                  <a:cubicBezTo>
                    <a:pt x="289" y="529"/>
                    <a:pt x="233" y="513"/>
                    <a:pt x="184" y="479"/>
                  </a:cubicBezTo>
                  <a:cubicBezTo>
                    <a:pt x="74" y="402"/>
                    <a:pt x="4" y="234"/>
                    <a:pt x="220" y="25"/>
                  </a:cubicBezTo>
                  <a:lnTo>
                    <a:pt x="164" y="0"/>
                  </a:ln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3" name="Google Shape;203;p24"/>
            <p:cNvSpPr/>
            <p:nvPr/>
          </p:nvSpPr>
          <p:spPr>
            <a:xfrm>
              <a:off x="4473550" y="5098450"/>
              <a:ext cx="28800" cy="32825"/>
            </a:xfrm>
            <a:custGeom>
              <a:rect b="b" l="l" r="r" t="t"/>
              <a:pathLst>
                <a:path extrusionOk="0" h="1313" w="1152">
                  <a:moveTo>
                    <a:pt x="553" y="0"/>
                  </a:moveTo>
                  <a:cubicBezTo>
                    <a:pt x="283" y="0"/>
                    <a:pt x="95" y="206"/>
                    <a:pt x="54" y="474"/>
                  </a:cubicBezTo>
                  <a:cubicBezTo>
                    <a:pt x="31" y="613"/>
                    <a:pt x="1" y="905"/>
                    <a:pt x="95" y="1123"/>
                  </a:cubicBezTo>
                  <a:cubicBezTo>
                    <a:pt x="149" y="1248"/>
                    <a:pt x="211" y="1295"/>
                    <a:pt x="324" y="1312"/>
                  </a:cubicBezTo>
                  <a:cubicBezTo>
                    <a:pt x="330" y="1312"/>
                    <a:pt x="338" y="1313"/>
                    <a:pt x="346" y="1313"/>
                  </a:cubicBezTo>
                  <a:cubicBezTo>
                    <a:pt x="456" y="1313"/>
                    <a:pt x="727" y="1242"/>
                    <a:pt x="822" y="1132"/>
                  </a:cubicBezTo>
                  <a:cubicBezTo>
                    <a:pt x="840" y="1110"/>
                    <a:pt x="867" y="1010"/>
                    <a:pt x="867" y="1010"/>
                  </a:cubicBezTo>
                  <a:cubicBezTo>
                    <a:pt x="1062" y="876"/>
                    <a:pt x="1152" y="632"/>
                    <a:pt x="1088" y="404"/>
                  </a:cubicBezTo>
                  <a:cubicBezTo>
                    <a:pt x="1025" y="175"/>
                    <a:pt x="822" y="13"/>
                    <a:pt x="585" y="1"/>
                  </a:cubicBezTo>
                  <a:cubicBezTo>
                    <a:pt x="574" y="1"/>
                    <a:pt x="563" y="0"/>
                    <a:pt x="553"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4" name="Google Shape;204;p24"/>
            <p:cNvSpPr/>
            <p:nvPr/>
          </p:nvSpPr>
          <p:spPr>
            <a:xfrm>
              <a:off x="4475925" y="5098425"/>
              <a:ext cx="25775" cy="25275"/>
            </a:xfrm>
            <a:custGeom>
              <a:rect b="b" l="l" r="r" t="t"/>
              <a:pathLst>
                <a:path extrusionOk="0" h="1011" w="1031">
                  <a:moveTo>
                    <a:pt x="460" y="1"/>
                  </a:moveTo>
                  <a:cubicBezTo>
                    <a:pt x="277" y="1"/>
                    <a:pt x="103" y="93"/>
                    <a:pt x="1" y="251"/>
                  </a:cubicBezTo>
                  <a:cubicBezTo>
                    <a:pt x="29" y="282"/>
                    <a:pt x="96" y="320"/>
                    <a:pt x="195" y="340"/>
                  </a:cubicBezTo>
                  <a:cubicBezTo>
                    <a:pt x="247" y="351"/>
                    <a:pt x="300" y="357"/>
                    <a:pt x="352" y="357"/>
                  </a:cubicBezTo>
                  <a:cubicBezTo>
                    <a:pt x="442" y="357"/>
                    <a:pt x="532" y="340"/>
                    <a:pt x="616" y="307"/>
                  </a:cubicBezTo>
                  <a:lnTo>
                    <a:pt x="616" y="307"/>
                  </a:lnTo>
                  <a:cubicBezTo>
                    <a:pt x="598" y="379"/>
                    <a:pt x="625" y="444"/>
                    <a:pt x="655" y="488"/>
                  </a:cubicBezTo>
                  <a:cubicBezTo>
                    <a:pt x="695" y="544"/>
                    <a:pt x="709" y="614"/>
                    <a:pt x="697" y="681"/>
                  </a:cubicBezTo>
                  <a:cubicBezTo>
                    <a:pt x="694" y="701"/>
                    <a:pt x="690" y="723"/>
                    <a:pt x="685" y="748"/>
                  </a:cubicBezTo>
                  <a:cubicBezTo>
                    <a:pt x="668" y="834"/>
                    <a:pt x="742" y="841"/>
                    <a:pt x="742" y="841"/>
                  </a:cubicBezTo>
                  <a:cubicBezTo>
                    <a:pt x="743" y="797"/>
                    <a:pt x="749" y="755"/>
                    <a:pt x="773" y="727"/>
                  </a:cubicBezTo>
                  <a:lnTo>
                    <a:pt x="773" y="727"/>
                  </a:lnTo>
                  <a:cubicBezTo>
                    <a:pt x="923" y="776"/>
                    <a:pt x="778" y="992"/>
                    <a:pt x="772" y="1011"/>
                  </a:cubicBezTo>
                  <a:cubicBezTo>
                    <a:pt x="938" y="897"/>
                    <a:pt x="1030" y="703"/>
                    <a:pt x="1011" y="503"/>
                  </a:cubicBezTo>
                  <a:cubicBezTo>
                    <a:pt x="987" y="262"/>
                    <a:pt x="811" y="64"/>
                    <a:pt x="575" y="13"/>
                  </a:cubicBezTo>
                  <a:cubicBezTo>
                    <a:pt x="537" y="5"/>
                    <a:pt x="498" y="1"/>
                    <a:pt x="460" y="1"/>
                  </a:cubicBezTo>
                  <a:close/>
                </a:path>
              </a:pathLst>
            </a:custGeom>
            <a:solidFill>
              <a:srgbClr val="54335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5" name="Google Shape;205;p24"/>
            <p:cNvSpPr/>
            <p:nvPr/>
          </p:nvSpPr>
          <p:spPr>
            <a:xfrm>
              <a:off x="4472750" y="5096525"/>
              <a:ext cx="26175" cy="15725"/>
            </a:xfrm>
            <a:custGeom>
              <a:rect b="b" l="l" r="r" t="t"/>
              <a:pathLst>
                <a:path extrusionOk="0" h="629" w="1047">
                  <a:moveTo>
                    <a:pt x="600" y="1"/>
                  </a:moveTo>
                  <a:cubicBezTo>
                    <a:pt x="531" y="1"/>
                    <a:pt x="454" y="14"/>
                    <a:pt x="370" y="44"/>
                  </a:cubicBezTo>
                  <a:cubicBezTo>
                    <a:pt x="25" y="170"/>
                    <a:pt x="0" y="607"/>
                    <a:pt x="0" y="607"/>
                  </a:cubicBezTo>
                  <a:cubicBezTo>
                    <a:pt x="0" y="607"/>
                    <a:pt x="56" y="629"/>
                    <a:pt x="163" y="629"/>
                  </a:cubicBezTo>
                  <a:cubicBezTo>
                    <a:pt x="229" y="629"/>
                    <a:pt x="315" y="620"/>
                    <a:pt x="419" y="593"/>
                  </a:cubicBezTo>
                  <a:cubicBezTo>
                    <a:pt x="691" y="522"/>
                    <a:pt x="743" y="383"/>
                    <a:pt x="743" y="383"/>
                  </a:cubicBezTo>
                  <a:lnTo>
                    <a:pt x="1046" y="322"/>
                  </a:lnTo>
                  <a:cubicBezTo>
                    <a:pt x="1013" y="184"/>
                    <a:pt x="859" y="1"/>
                    <a:pt x="600" y="1"/>
                  </a:cubicBezTo>
                  <a:close/>
                </a:path>
              </a:pathLst>
            </a:custGeom>
            <a:solidFill>
              <a:srgbClr val="54335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6" name="Google Shape;206;p24"/>
            <p:cNvSpPr/>
            <p:nvPr/>
          </p:nvSpPr>
          <p:spPr>
            <a:xfrm>
              <a:off x="4499100" y="5141125"/>
              <a:ext cx="23625" cy="87000"/>
            </a:xfrm>
            <a:custGeom>
              <a:rect b="b" l="l" r="r" t="t"/>
              <a:pathLst>
                <a:path extrusionOk="0" h="3480" w="945">
                  <a:moveTo>
                    <a:pt x="233" y="1"/>
                  </a:moveTo>
                  <a:cubicBezTo>
                    <a:pt x="187" y="1"/>
                    <a:pt x="147" y="23"/>
                    <a:pt x="115" y="62"/>
                  </a:cubicBezTo>
                  <a:cubicBezTo>
                    <a:pt x="44" y="148"/>
                    <a:pt x="1" y="232"/>
                    <a:pt x="68" y="408"/>
                  </a:cubicBezTo>
                  <a:cubicBezTo>
                    <a:pt x="136" y="584"/>
                    <a:pt x="343" y="1003"/>
                    <a:pt x="441" y="1313"/>
                  </a:cubicBezTo>
                  <a:cubicBezTo>
                    <a:pt x="489" y="1466"/>
                    <a:pt x="552" y="1831"/>
                    <a:pt x="522" y="2116"/>
                  </a:cubicBezTo>
                  <a:cubicBezTo>
                    <a:pt x="497" y="2357"/>
                    <a:pt x="443" y="2610"/>
                    <a:pt x="394" y="2685"/>
                  </a:cubicBezTo>
                  <a:cubicBezTo>
                    <a:pt x="348" y="2754"/>
                    <a:pt x="318" y="2776"/>
                    <a:pt x="244" y="2824"/>
                  </a:cubicBezTo>
                  <a:cubicBezTo>
                    <a:pt x="161" y="2881"/>
                    <a:pt x="125" y="2937"/>
                    <a:pt x="69" y="2981"/>
                  </a:cubicBezTo>
                  <a:cubicBezTo>
                    <a:pt x="13" y="3025"/>
                    <a:pt x="9" y="3019"/>
                    <a:pt x="25" y="3054"/>
                  </a:cubicBezTo>
                  <a:cubicBezTo>
                    <a:pt x="34" y="3073"/>
                    <a:pt x="59" y="3082"/>
                    <a:pt x="90" y="3082"/>
                  </a:cubicBezTo>
                  <a:cubicBezTo>
                    <a:pt x="118" y="3082"/>
                    <a:pt x="151" y="3074"/>
                    <a:pt x="179" y="3058"/>
                  </a:cubicBezTo>
                  <a:cubicBezTo>
                    <a:pt x="242" y="3023"/>
                    <a:pt x="266" y="2981"/>
                    <a:pt x="282" y="2978"/>
                  </a:cubicBezTo>
                  <a:cubicBezTo>
                    <a:pt x="282" y="2978"/>
                    <a:pt x="283" y="2978"/>
                    <a:pt x="283" y="2978"/>
                  </a:cubicBezTo>
                  <a:cubicBezTo>
                    <a:pt x="297" y="2978"/>
                    <a:pt x="274" y="3032"/>
                    <a:pt x="231" y="3099"/>
                  </a:cubicBezTo>
                  <a:cubicBezTo>
                    <a:pt x="170" y="3193"/>
                    <a:pt x="101" y="3232"/>
                    <a:pt x="62" y="3275"/>
                  </a:cubicBezTo>
                  <a:cubicBezTo>
                    <a:pt x="21" y="3321"/>
                    <a:pt x="56" y="3351"/>
                    <a:pt x="83" y="3351"/>
                  </a:cubicBezTo>
                  <a:cubicBezTo>
                    <a:pt x="85" y="3351"/>
                    <a:pt x="86" y="3351"/>
                    <a:pt x="87" y="3351"/>
                  </a:cubicBezTo>
                  <a:cubicBezTo>
                    <a:pt x="115" y="3346"/>
                    <a:pt x="157" y="3337"/>
                    <a:pt x="230" y="3278"/>
                  </a:cubicBezTo>
                  <a:cubicBezTo>
                    <a:pt x="281" y="3234"/>
                    <a:pt x="329" y="3187"/>
                    <a:pt x="372" y="3135"/>
                  </a:cubicBezTo>
                  <a:lnTo>
                    <a:pt x="372" y="3135"/>
                  </a:lnTo>
                  <a:cubicBezTo>
                    <a:pt x="351" y="3185"/>
                    <a:pt x="324" y="3230"/>
                    <a:pt x="291" y="3273"/>
                  </a:cubicBezTo>
                  <a:cubicBezTo>
                    <a:pt x="230" y="3354"/>
                    <a:pt x="196" y="3379"/>
                    <a:pt x="166" y="3421"/>
                  </a:cubicBezTo>
                  <a:cubicBezTo>
                    <a:pt x="146" y="3451"/>
                    <a:pt x="179" y="3474"/>
                    <a:pt x="217" y="3474"/>
                  </a:cubicBezTo>
                  <a:cubicBezTo>
                    <a:pt x="234" y="3474"/>
                    <a:pt x="252" y="3470"/>
                    <a:pt x="266" y="3460"/>
                  </a:cubicBezTo>
                  <a:cubicBezTo>
                    <a:pt x="314" y="3424"/>
                    <a:pt x="358" y="3380"/>
                    <a:pt x="395" y="3333"/>
                  </a:cubicBezTo>
                  <a:cubicBezTo>
                    <a:pt x="437" y="3279"/>
                    <a:pt x="499" y="3185"/>
                    <a:pt x="499" y="3185"/>
                  </a:cubicBezTo>
                  <a:lnTo>
                    <a:pt x="499" y="3185"/>
                  </a:lnTo>
                  <a:cubicBezTo>
                    <a:pt x="465" y="3291"/>
                    <a:pt x="407" y="3355"/>
                    <a:pt x="377" y="3397"/>
                  </a:cubicBezTo>
                  <a:cubicBezTo>
                    <a:pt x="347" y="3438"/>
                    <a:pt x="347" y="3468"/>
                    <a:pt x="377" y="3478"/>
                  </a:cubicBezTo>
                  <a:cubicBezTo>
                    <a:pt x="381" y="3479"/>
                    <a:pt x="384" y="3480"/>
                    <a:pt x="389" y="3480"/>
                  </a:cubicBezTo>
                  <a:cubicBezTo>
                    <a:pt x="413" y="3480"/>
                    <a:pt x="452" y="3456"/>
                    <a:pt x="517" y="3385"/>
                  </a:cubicBezTo>
                  <a:cubicBezTo>
                    <a:pt x="593" y="3302"/>
                    <a:pt x="657" y="3157"/>
                    <a:pt x="685" y="3025"/>
                  </a:cubicBezTo>
                  <a:cubicBezTo>
                    <a:pt x="713" y="2893"/>
                    <a:pt x="713" y="2838"/>
                    <a:pt x="735" y="2772"/>
                  </a:cubicBezTo>
                  <a:cubicBezTo>
                    <a:pt x="817" y="2529"/>
                    <a:pt x="881" y="2335"/>
                    <a:pt x="907" y="2081"/>
                  </a:cubicBezTo>
                  <a:cubicBezTo>
                    <a:pt x="944" y="1714"/>
                    <a:pt x="903" y="1429"/>
                    <a:pt x="862" y="1255"/>
                  </a:cubicBezTo>
                  <a:cubicBezTo>
                    <a:pt x="778" y="894"/>
                    <a:pt x="598" y="448"/>
                    <a:pt x="470" y="208"/>
                  </a:cubicBezTo>
                  <a:cubicBezTo>
                    <a:pt x="391" y="60"/>
                    <a:pt x="306" y="1"/>
                    <a:pt x="233"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7" name="Google Shape;207;p24"/>
            <p:cNvSpPr/>
            <p:nvPr/>
          </p:nvSpPr>
          <p:spPr>
            <a:xfrm>
              <a:off x="4497425" y="5140375"/>
              <a:ext cx="21125" cy="28525"/>
            </a:xfrm>
            <a:custGeom>
              <a:rect b="b" l="l" r="r" t="t"/>
              <a:pathLst>
                <a:path extrusionOk="0" h="1141" w="845">
                  <a:moveTo>
                    <a:pt x="288" y="1"/>
                  </a:moveTo>
                  <a:cubicBezTo>
                    <a:pt x="240" y="1"/>
                    <a:pt x="194" y="20"/>
                    <a:pt x="153" y="52"/>
                  </a:cubicBezTo>
                  <a:cubicBezTo>
                    <a:pt x="0" y="174"/>
                    <a:pt x="63" y="436"/>
                    <a:pt x="144" y="602"/>
                  </a:cubicBezTo>
                  <a:cubicBezTo>
                    <a:pt x="223" y="768"/>
                    <a:pt x="385" y="1140"/>
                    <a:pt x="385" y="1140"/>
                  </a:cubicBezTo>
                  <a:cubicBezTo>
                    <a:pt x="388" y="1140"/>
                    <a:pt x="391" y="1140"/>
                    <a:pt x="395" y="1140"/>
                  </a:cubicBezTo>
                  <a:cubicBezTo>
                    <a:pt x="759" y="1140"/>
                    <a:pt x="845" y="869"/>
                    <a:pt x="845" y="869"/>
                  </a:cubicBezTo>
                  <a:cubicBezTo>
                    <a:pt x="845" y="869"/>
                    <a:pt x="664" y="401"/>
                    <a:pt x="537" y="187"/>
                  </a:cubicBezTo>
                  <a:cubicBezTo>
                    <a:pt x="458" y="54"/>
                    <a:pt x="370" y="1"/>
                    <a:pt x="288" y="1"/>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8" name="Google Shape;208;p24"/>
            <p:cNvSpPr/>
            <p:nvPr/>
          </p:nvSpPr>
          <p:spPr>
            <a:xfrm>
              <a:off x="4495175" y="5115450"/>
              <a:ext cx="7150" cy="9025"/>
            </a:xfrm>
            <a:custGeom>
              <a:rect b="b" l="l" r="r" t="t"/>
              <a:pathLst>
                <a:path extrusionOk="0" h="361" w="286">
                  <a:moveTo>
                    <a:pt x="110" y="1"/>
                  </a:moveTo>
                  <a:cubicBezTo>
                    <a:pt x="67" y="1"/>
                    <a:pt x="23" y="21"/>
                    <a:pt x="3" y="46"/>
                  </a:cubicBezTo>
                  <a:lnTo>
                    <a:pt x="1" y="327"/>
                  </a:lnTo>
                  <a:cubicBezTo>
                    <a:pt x="1" y="327"/>
                    <a:pt x="14" y="358"/>
                    <a:pt x="68" y="360"/>
                  </a:cubicBezTo>
                  <a:cubicBezTo>
                    <a:pt x="70" y="360"/>
                    <a:pt x="71" y="360"/>
                    <a:pt x="72" y="360"/>
                  </a:cubicBezTo>
                  <a:cubicBezTo>
                    <a:pt x="173" y="360"/>
                    <a:pt x="286" y="176"/>
                    <a:pt x="206" y="50"/>
                  </a:cubicBezTo>
                  <a:cubicBezTo>
                    <a:pt x="183" y="14"/>
                    <a:pt x="147" y="1"/>
                    <a:pt x="110"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09" name="Google Shape;209;p24"/>
            <p:cNvSpPr/>
            <p:nvPr/>
          </p:nvSpPr>
          <p:spPr>
            <a:xfrm>
              <a:off x="3989875" y="5147100"/>
              <a:ext cx="114950" cy="66325"/>
            </a:xfrm>
            <a:custGeom>
              <a:rect b="b" l="l" r="r" t="t"/>
              <a:pathLst>
                <a:path extrusionOk="0" h="2653" w="4598">
                  <a:moveTo>
                    <a:pt x="2299" y="0"/>
                  </a:moveTo>
                  <a:cubicBezTo>
                    <a:pt x="1030" y="0"/>
                    <a:pt x="1" y="594"/>
                    <a:pt x="1" y="1326"/>
                  </a:cubicBezTo>
                  <a:cubicBezTo>
                    <a:pt x="1" y="2059"/>
                    <a:pt x="1030" y="2652"/>
                    <a:pt x="2299" y="2652"/>
                  </a:cubicBezTo>
                  <a:cubicBezTo>
                    <a:pt x="3569" y="2652"/>
                    <a:pt x="4598" y="2059"/>
                    <a:pt x="4598" y="1326"/>
                  </a:cubicBezTo>
                  <a:cubicBezTo>
                    <a:pt x="4598" y="594"/>
                    <a:pt x="3569" y="0"/>
                    <a:pt x="2299"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0" name="Google Shape;210;p24"/>
            <p:cNvSpPr/>
            <p:nvPr/>
          </p:nvSpPr>
          <p:spPr>
            <a:xfrm>
              <a:off x="4017350" y="5064825"/>
              <a:ext cx="16450" cy="42250"/>
            </a:xfrm>
            <a:custGeom>
              <a:rect b="b" l="l" r="r" t="t"/>
              <a:pathLst>
                <a:path extrusionOk="0" h="1690" w="658">
                  <a:moveTo>
                    <a:pt x="370" y="1"/>
                  </a:moveTo>
                  <a:cubicBezTo>
                    <a:pt x="356" y="1"/>
                    <a:pt x="341" y="1"/>
                    <a:pt x="325" y="3"/>
                  </a:cubicBezTo>
                  <a:cubicBezTo>
                    <a:pt x="91" y="30"/>
                    <a:pt x="40" y="241"/>
                    <a:pt x="50" y="687"/>
                  </a:cubicBezTo>
                  <a:cubicBezTo>
                    <a:pt x="60" y="1134"/>
                    <a:pt x="43" y="1343"/>
                    <a:pt x="20" y="1435"/>
                  </a:cubicBezTo>
                  <a:cubicBezTo>
                    <a:pt x="0" y="1514"/>
                    <a:pt x="143" y="1690"/>
                    <a:pt x="321" y="1690"/>
                  </a:cubicBezTo>
                  <a:cubicBezTo>
                    <a:pt x="357" y="1690"/>
                    <a:pt x="394" y="1683"/>
                    <a:pt x="432" y="1666"/>
                  </a:cubicBezTo>
                  <a:cubicBezTo>
                    <a:pt x="657" y="1567"/>
                    <a:pt x="555" y="66"/>
                    <a:pt x="555" y="66"/>
                  </a:cubicBezTo>
                  <a:cubicBezTo>
                    <a:pt x="555" y="66"/>
                    <a:pt x="494" y="1"/>
                    <a:pt x="370" y="1"/>
                  </a:cubicBezTo>
                  <a:close/>
                </a:path>
              </a:pathLst>
            </a:custGeom>
            <a:solidFill>
              <a:srgbClr val="482A4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1" name="Google Shape;211;p24"/>
            <p:cNvSpPr/>
            <p:nvPr/>
          </p:nvSpPr>
          <p:spPr>
            <a:xfrm>
              <a:off x="4034825" y="5066025"/>
              <a:ext cx="19050" cy="18500"/>
            </a:xfrm>
            <a:custGeom>
              <a:rect b="b" l="l" r="r" t="t"/>
              <a:pathLst>
                <a:path extrusionOk="0" h="740" w="762">
                  <a:moveTo>
                    <a:pt x="246" y="1"/>
                  </a:moveTo>
                  <a:cubicBezTo>
                    <a:pt x="193" y="1"/>
                    <a:pt x="160" y="13"/>
                    <a:pt x="160" y="13"/>
                  </a:cubicBezTo>
                  <a:cubicBezTo>
                    <a:pt x="1" y="222"/>
                    <a:pt x="232" y="740"/>
                    <a:pt x="440" y="740"/>
                  </a:cubicBezTo>
                  <a:cubicBezTo>
                    <a:pt x="476" y="740"/>
                    <a:pt x="510" y="725"/>
                    <a:pt x="542" y="691"/>
                  </a:cubicBezTo>
                  <a:cubicBezTo>
                    <a:pt x="762" y="457"/>
                    <a:pt x="597" y="151"/>
                    <a:pt x="442" y="58"/>
                  </a:cubicBezTo>
                  <a:cubicBezTo>
                    <a:pt x="366" y="12"/>
                    <a:pt x="297" y="1"/>
                    <a:pt x="246" y="1"/>
                  </a:cubicBezTo>
                  <a:close/>
                </a:path>
              </a:pathLst>
            </a:custGeom>
            <a:solidFill>
              <a:srgbClr val="54335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2" name="Google Shape;212;p24"/>
            <p:cNvSpPr/>
            <p:nvPr/>
          </p:nvSpPr>
          <p:spPr>
            <a:xfrm>
              <a:off x="4037850" y="5100675"/>
              <a:ext cx="69075" cy="44350"/>
            </a:xfrm>
            <a:custGeom>
              <a:rect b="b" l="l" r="r" t="t"/>
              <a:pathLst>
                <a:path extrusionOk="0" h="1774" w="2763">
                  <a:moveTo>
                    <a:pt x="232" y="1"/>
                  </a:moveTo>
                  <a:cubicBezTo>
                    <a:pt x="212" y="1"/>
                    <a:pt x="192" y="3"/>
                    <a:pt x="173" y="6"/>
                  </a:cubicBezTo>
                  <a:cubicBezTo>
                    <a:pt x="50" y="29"/>
                    <a:pt x="0" y="106"/>
                    <a:pt x="143" y="327"/>
                  </a:cubicBezTo>
                  <a:cubicBezTo>
                    <a:pt x="284" y="547"/>
                    <a:pt x="569" y="939"/>
                    <a:pt x="833" y="1182"/>
                  </a:cubicBezTo>
                  <a:cubicBezTo>
                    <a:pt x="961" y="1299"/>
                    <a:pt x="1317" y="1579"/>
                    <a:pt x="1868" y="1681"/>
                  </a:cubicBezTo>
                  <a:cubicBezTo>
                    <a:pt x="1934" y="1693"/>
                    <a:pt x="2010" y="1694"/>
                    <a:pt x="2133" y="1733"/>
                  </a:cubicBezTo>
                  <a:cubicBezTo>
                    <a:pt x="2216" y="1759"/>
                    <a:pt x="2312" y="1774"/>
                    <a:pt x="2397" y="1774"/>
                  </a:cubicBezTo>
                  <a:cubicBezTo>
                    <a:pt x="2440" y="1774"/>
                    <a:pt x="2481" y="1770"/>
                    <a:pt x="2516" y="1762"/>
                  </a:cubicBezTo>
                  <a:cubicBezTo>
                    <a:pt x="2622" y="1737"/>
                    <a:pt x="2656" y="1711"/>
                    <a:pt x="2661" y="1688"/>
                  </a:cubicBezTo>
                  <a:cubicBezTo>
                    <a:pt x="2665" y="1663"/>
                    <a:pt x="2648" y="1648"/>
                    <a:pt x="2613" y="1648"/>
                  </a:cubicBezTo>
                  <a:cubicBezTo>
                    <a:pt x="2606" y="1648"/>
                    <a:pt x="2599" y="1649"/>
                    <a:pt x="2592" y="1650"/>
                  </a:cubicBezTo>
                  <a:cubicBezTo>
                    <a:pt x="2560" y="1654"/>
                    <a:pt x="2515" y="1662"/>
                    <a:pt x="2459" y="1662"/>
                  </a:cubicBezTo>
                  <a:cubicBezTo>
                    <a:pt x="2428" y="1662"/>
                    <a:pt x="2393" y="1659"/>
                    <a:pt x="2356" y="1652"/>
                  </a:cubicBezTo>
                  <a:cubicBezTo>
                    <a:pt x="2356" y="1652"/>
                    <a:pt x="2465" y="1645"/>
                    <a:pt x="2529" y="1635"/>
                  </a:cubicBezTo>
                  <a:cubicBezTo>
                    <a:pt x="2587" y="1626"/>
                    <a:pt x="2644" y="1610"/>
                    <a:pt x="2697" y="1586"/>
                  </a:cubicBezTo>
                  <a:cubicBezTo>
                    <a:pt x="2748" y="1562"/>
                    <a:pt x="2763" y="1484"/>
                    <a:pt x="2716" y="1484"/>
                  </a:cubicBezTo>
                  <a:cubicBezTo>
                    <a:pt x="2715" y="1484"/>
                    <a:pt x="2714" y="1484"/>
                    <a:pt x="2713" y="1484"/>
                  </a:cubicBezTo>
                  <a:cubicBezTo>
                    <a:pt x="2662" y="1488"/>
                    <a:pt x="2625" y="1505"/>
                    <a:pt x="2528" y="1518"/>
                  </a:cubicBezTo>
                  <a:cubicBezTo>
                    <a:pt x="2499" y="1523"/>
                    <a:pt x="2469" y="1526"/>
                    <a:pt x="2439" y="1526"/>
                  </a:cubicBezTo>
                  <a:cubicBezTo>
                    <a:pt x="2417" y="1526"/>
                    <a:pt x="2396" y="1524"/>
                    <a:pt x="2375" y="1522"/>
                  </a:cubicBezTo>
                  <a:cubicBezTo>
                    <a:pt x="2438" y="1510"/>
                    <a:pt x="2500" y="1492"/>
                    <a:pt x="2562" y="1469"/>
                  </a:cubicBezTo>
                  <a:cubicBezTo>
                    <a:pt x="2645" y="1436"/>
                    <a:pt x="2673" y="1405"/>
                    <a:pt x="2690" y="1384"/>
                  </a:cubicBezTo>
                  <a:cubicBezTo>
                    <a:pt x="2705" y="1365"/>
                    <a:pt x="2702" y="1324"/>
                    <a:pt x="2658" y="1324"/>
                  </a:cubicBezTo>
                  <a:cubicBezTo>
                    <a:pt x="2653" y="1324"/>
                    <a:pt x="2646" y="1325"/>
                    <a:pt x="2639" y="1326"/>
                  </a:cubicBezTo>
                  <a:cubicBezTo>
                    <a:pt x="2584" y="1338"/>
                    <a:pt x="2520" y="1378"/>
                    <a:pt x="2410" y="1385"/>
                  </a:cubicBezTo>
                  <a:cubicBezTo>
                    <a:pt x="2391" y="1387"/>
                    <a:pt x="2373" y="1388"/>
                    <a:pt x="2357" y="1388"/>
                  </a:cubicBezTo>
                  <a:cubicBezTo>
                    <a:pt x="2308" y="1388"/>
                    <a:pt x="2277" y="1381"/>
                    <a:pt x="2284" y="1371"/>
                  </a:cubicBezTo>
                  <a:cubicBezTo>
                    <a:pt x="2294" y="1358"/>
                    <a:pt x="2341" y="1358"/>
                    <a:pt x="2400" y="1323"/>
                  </a:cubicBezTo>
                  <a:cubicBezTo>
                    <a:pt x="2457" y="1288"/>
                    <a:pt x="2492" y="1221"/>
                    <a:pt x="2470" y="1190"/>
                  </a:cubicBezTo>
                  <a:cubicBezTo>
                    <a:pt x="2463" y="1180"/>
                    <a:pt x="2458" y="1176"/>
                    <a:pt x="2453" y="1176"/>
                  </a:cubicBezTo>
                  <a:cubicBezTo>
                    <a:pt x="2441" y="1176"/>
                    <a:pt x="2427" y="1194"/>
                    <a:pt x="2383" y="1212"/>
                  </a:cubicBezTo>
                  <a:cubicBezTo>
                    <a:pt x="2321" y="1237"/>
                    <a:pt x="2255" y="1236"/>
                    <a:pt x="2168" y="1280"/>
                  </a:cubicBezTo>
                  <a:cubicBezTo>
                    <a:pt x="2099" y="1316"/>
                    <a:pt x="2050" y="1358"/>
                    <a:pt x="1982" y="1358"/>
                  </a:cubicBezTo>
                  <a:cubicBezTo>
                    <a:pt x="1976" y="1358"/>
                    <a:pt x="1970" y="1357"/>
                    <a:pt x="1963" y="1356"/>
                  </a:cubicBezTo>
                  <a:cubicBezTo>
                    <a:pt x="1489" y="1312"/>
                    <a:pt x="1162" y="1040"/>
                    <a:pt x="1056" y="927"/>
                  </a:cubicBezTo>
                  <a:cubicBezTo>
                    <a:pt x="827" y="684"/>
                    <a:pt x="570" y="310"/>
                    <a:pt x="489" y="173"/>
                  </a:cubicBezTo>
                  <a:cubicBezTo>
                    <a:pt x="409" y="39"/>
                    <a:pt x="320" y="1"/>
                    <a:pt x="232"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3" name="Google Shape;213;p24"/>
            <p:cNvSpPr/>
            <p:nvPr/>
          </p:nvSpPr>
          <p:spPr>
            <a:xfrm>
              <a:off x="4038600" y="5100325"/>
              <a:ext cx="18925" cy="19125"/>
            </a:xfrm>
            <a:custGeom>
              <a:rect b="b" l="l" r="r" t="t"/>
              <a:pathLst>
                <a:path extrusionOk="0" h="765" w="757">
                  <a:moveTo>
                    <a:pt x="192" y="0"/>
                  </a:moveTo>
                  <a:cubicBezTo>
                    <a:pt x="102" y="0"/>
                    <a:pt x="40" y="44"/>
                    <a:pt x="20" y="89"/>
                  </a:cubicBezTo>
                  <a:cubicBezTo>
                    <a:pt x="0" y="133"/>
                    <a:pt x="4" y="154"/>
                    <a:pt x="47" y="265"/>
                  </a:cubicBezTo>
                  <a:cubicBezTo>
                    <a:pt x="90" y="376"/>
                    <a:pt x="354" y="762"/>
                    <a:pt x="354" y="762"/>
                  </a:cubicBezTo>
                  <a:cubicBezTo>
                    <a:pt x="367" y="764"/>
                    <a:pt x="380" y="765"/>
                    <a:pt x="393" y="765"/>
                  </a:cubicBezTo>
                  <a:cubicBezTo>
                    <a:pt x="613" y="765"/>
                    <a:pt x="757" y="545"/>
                    <a:pt x="757" y="545"/>
                  </a:cubicBezTo>
                  <a:cubicBezTo>
                    <a:pt x="757" y="545"/>
                    <a:pt x="519" y="216"/>
                    <a:pt x="472" y="160"/>
                  </a:cubicBezTo>
                  <a:cubicBezTo>
                    <a:pt x="417" y="94"/>
                    <a:pt x="361" y="26"/>
                    <a:pt x="243" y="5"/>
                  </a:cubicBezTo>
                  <a:cubicBezTo>
                    <a:pt x="225" y="1"/>
                    <a:pt x="208" y="0"/>
                    <a:pt x="192"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4" name="Google Shape;214;p24"/>
            <p:cNvSpPr/>
            <p:nvPr/>
          </p:nvSpPr>
          <p:spPr>
            <a:xfrm>
              <a:off x="3999675" y="5147200"/>
              <a:ext cx="93950" cy="46475"/>
            </a:xfrm>
            <a:custGeom>
              <a:rect b="b" l="l" r="r" t="t"/>
              <a:pathLst>
                <a:path extrusionOk="0" h="1859" w="3758">
                  <a:moveTo>
                    <a:pt x="2129" y="1"/>
                  </a:moveTo>
                  <a:cubicBezTo>
                    <a:pt x="2095" y="1"/>
                    <a:pt x="2075" y="1"/>
                    <a:pt x="2075" y="1"/>
                  </a:cubicBezTo>
                  <a:lnTo>
                    <a:pt x="740" y="353"/>
                  </a:lnTo>
                  <a:cubicBezTo>
                    <a:pt x="740" y="353"/>
                    <a:pt x="410" y="799"/>
                    <a:pt x="220" y="1200"/>
                  </a:cubicBezTo>
                  <a:cubicBezTo>
                    <a:pt x="79" y="1496"/>
                    <a:pt x="1" y="1741"/>
                    <a:pt x="193" y="1858"/>
                  </a:cubicBezTo>
                  <a:lnTo>
                    <a:pt x="672" y="1751"/>
                  </a:lnTo>
                  <a:lnTo>
                    <a:pt x="1590" y="963"/>
                  </a:lnTo>
                  <a:lnTo>
                    <a:pt x="1917" y="858"/>
                  </a:lnTo>
                  <a:lnTo>
                    <a:pt x="2909" y="759"/>
                  </a:lnTo>
                  <a:cubicBezTo>
                    <a:pt x="3054" y="746"/>
                    <a:pt x="3757" y="505"/>
                    <a:pt x="3644" y="273"/>
                  </a:cubicBezTo>
                  <a:cubicBezTo>
                    <a:pt x="3518" y="16"/>
                    <a:pt x="2392" y="1"/>
                    <a:pt x="2129" y="1"/>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5" name="Google Shape;215;p24"/>
            <p:cNvSpPr/>
            <p:nvPr/>
          </p:nvSpPr>
          <p:spPr>
            <a:xfrm>
              <a:off x="4032575" y="5189050"/>
              <a:ext cx="14800" cy="30450"/>
            </a:xfrm>
            <a:custGeom>
              <a:rect b="b" l="l" r="r" t="t"/>
              <a:pathLst>
                <a:path extrusionOk="0" h="1218" w="592">
                  <a:moveTo>
                    <a:pt x="344" y="1"/>
                  </a:moveTo>
                  <a:cubicBezTo>
                    <a:pt x="323" y="21"/>
                    <a:pt x="292" y="44"/>
                    <a:pt x="263" y="68"/>
                  </a:cubicBezTo>
                  <a:cubicBezTo>
                    <a:pt x="234" y="91"/>
                    <a:pt x="203" y="112"/>
                    <a:pt x="171" y="133"/>
                  </a:cubicBezTo>
                  <a:cubicBezTo>
                    <a:pt x="111" y="176"/>
                    <a:pt x="51" y="224"/>
                    <a:pt x="33" y="299"/>
                  </a:cubicBezTo>
                  <a:cubicBezTo>
                    <a:pt x="18" y="355"/>
                    <a:pt x="40" y="413"/>
                    <a:pt x="47" y="471"/>
                  </a:cubicBezTo>
                  <a:cubicBezTo>
                    <a:pt x="63" y="581"/>
                    <a:pt x="28" y="691"/>
                    <a:pt x="13" y="801"/>
                  </a:cubicBezTo>
                  <a:cubicBezTo>
                    <a:pt x="0" y="898"/>
                    <a:pt x="45" y="990"/>
                    <a:pt x="106" y="1066"/>
                  </a:cubicBezTo>
                  <a:cubicBezTo>
                    <a:pt x="140" y="1105"/>
                    <a:pt x="176" y="1141"/>
                    <a:pt x="216" y="1175"/>
                  </a:cubicBezTo>
                  <a:cubicBezTo>
                    <a:pt x="241" y="1196"/>
                    <a:pt x="282" y="1218"/>
                    <a:pt x="320" y="1218"/>
                  </a:cubicBezTo>
                  <a:cubicBezTo>
                    <a:pt x="343" y="1218"/>
                    <a:pt x="365" y="1210"/>
                    <a:pt x="381" y="1189"/>
                  </a:cubicBezTo>
                  <a:cubicBezTo>
                    <a:pt x="393" y="1171"/>
                    <a:pt x="399" y="1151"/>
                    <a:pt x="399" y="1129"/>
                  </a:cubicBezTo>
                  <a:cubicBezTo>
                    <a:pt x="411" y="988"/>
                    <a:pt x="415" y="844"/>
                    <a:pt x="437" y="704"/>
                  </a:cubicBezTo>
                  <a:cubicBezTo>
                    <a:pt x="461" y="545"/>
                    <a:pt x="480" y="393"/>
                    <a:pt x="591" y="224"/>
                  </a:cubicBezTo>
                  <a:lnTo>
                    <a:pt x="344" y="1"/>
                  </a:ln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6" name="Google Shape;216;p24"/>
            <p:cNvSpPr/>
            <p:nvPr/>
          </p:nvSpPr>
          <p:spPr>
            <a:xfrm>
              <a:off x="4040825" y="5152025"/>
              <a:ext cx="53700" cy="43200"/>
            </a:xfrm>
            <a:custGeom>
              <a:rect b="b" l="l" r="r" t="t"/>
              <a:pathLst>
                <a:path extrusionOk="0" h="1728" w="2148">
                  <a:moveTo>
                    <a:pt x="1750" y="0"/>
                  </a:moveTo>
                  <a:cubicBezTo>
                    <a:pt x="1490" y="0"/>
                    <a:pt x="1202" y="132"/>
                    <a:pt x="1096" y="227"/>
                  </a:cubicBezTo>
                  <a:cubicBezTo>
                    <a:pt x="1096" y="227"/>
                    <a:pt x="886" y="404"/>
                    <a:pt x="755" y="557"/>
                  </a:cubicBezTo>
                  <a:cubicBezTo>
                    <a:pt x="466" y="894"/>
                    <a:pt x="1" y="1507"/>
                    <a:pt x="1" y="1507"/>
                  </a:cubicBezTo>
                  <a:cubicBezTo>
                    <a:pt x="1" y="1507"/>
                    <a:pt x="47" y="1719"/>
                    <a:pt x="241" y="1728"/>
                  </a:cubicBezTo>
                  <a:cubicBezTo>
                    <a:pt x="241" y="1728"/>
                    <a:pt x="1689" y="601"/>
                    <a:pt x="1807" y="495"/>
                  </a:cubicBezTo>
                  <a:cubicBezTo>
                    <a:pt x="1988" y="335"/>
                    <a:pt x="2147" y="59"/>
                    <a:pt x="1864" y="10"/>
                  </a:cubicBezTo>
                  <a:cubicBezTo>
                    <a:pt x="1827" y="3"/>
                    <a:pt x="1789" y="0"/>
                    <a:pt x="1750" y="0"/>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7" name="Google Shape;217;p24"/>
            <p:cNvSpPr/>
            <p:nvPr/>
          </p:nvSpPr>
          <p:spPr>
            <a:xfrm>
              <a:off x="4063100" y="5174500"/>
              <a:ext cx="27550" cy="18575"/>
            </a:xfrm>
            <a:custGeom>
              <a:rect b="b" l="l" r="r" t="t"/>
              <a:pathLst>
                <a:path extrusionOk="0" h="743" w="1102">
                  <a:moveTo>
                    <a:pt x="361" y="1"/>
                  </a:moveTo>
                  <a:cubicBezTo>
                    <a:pt x="304" y="1"/>
                    <a:pt x="250" y="24"/>
                    <a:pt x="198" y="49"/>
                  </a:cubicBezTo>
                  <a:cubicBezTo>
                    <a:pt x="165" y="66"/>
                    <a:pt x="132" y="86"/>
                    <a:pt x="98" y="99"/>
                  </a:cubicBezTo>
                  <a:cubicBezTo>
                    <a:pt x="63" y="112"/>
                    <a:pt x="27" y="129"/>
                    <a:pt x="0" y="137"/>
                  </a:cubicBezTo>
                  <a:lnTo>
                    <a:pt x="76" y="462"/>
                  </a:lnTo>
                  <a:cubicBezTo>
                    <a:pt x="101" y="460"/>
                    <a:pt x="125" y="459"/>
                    <a:pt x="148" y="459"/>
                  </a:cubicBezTo>
                  <a:cubicBezTo>
                    <a:pt x="313" y="459"/>
                    <a:pt x="440" y="508"/>
                    <a:pt x="572" y="556"/>
                  </a:cubicBezTo>
                  <a:cubicBezTo>
                    <a:pt x="706" y="606"/>
                    <a:pt x="833" y="671"/>
                    <a:pt x="962" y="729"/>
                  </a:cubicBezTo>
                  <a:cubicBezTo>
                    <a:pt x="979" y="737"/>
                    <a:pt x="998" y="742"/>
                    <a:pt x="1018" y="742"/>
                  </a:cubicBezTo>
                  <a:cubicBezTo>
                    <a:pt x="1020" y="742"/>
                    <a:pt x="1022" y="742"/>
                    <a:pt x="1025" y="742"/>
                  </a:cubicBezTo>
                  <a:cubicBezTo>
                    <a:pt x="1091" y="731"/>
                    <a:pt x="1102" y="642"/>
                    <a:pt x="1090" y="590"/>
                  </a:cubicBezTo>
                  <a:cubicBezTo>
                    <a:pt x="1080" y="539"/>
                    <a:pt x="1066" y="490"/>
                    <a:pt x="1047" y="441"/>
                  </a:cubicBezTo>
                  <a:cubicBezTo>
                    <a:pt x="1010" y="351"/>
                    <a:pt x="952" y="268"/>
                    <a:pt x="859" y="233"/>
                  </a:cubicBezTo>
                  <a:cubicBezTo>
                    <a:pt x="757" y="193"/>
                    <a:pt x="643" y="170"/>
                    <a:pt x="554" y="104"/>
                  </a:cubicBezTo>
                  <a:cubicBezTo>
                    <a:pt x="508" y="69"/>
                    <a:pt x="467" y="23"/>
                    <a:pt x="410" y="7"/>
                  </a:cubicBezTo>
                  <a:cubicBezTo>
                    <a:pt x="394" y="3"/>
                    <a:pt x="377" y="1"/>
                    <a:pt x="361"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8" name="Google Shape;218;p24"/>
            <p:cNvSpPr/>
            <p:nvPr/>
          </p:nvSpPr>
          <p:spPr>
            <a:xfrm>
              <a:off x="3998900" y="5177850"/>
              <a:ext cx="67425" cy="19575"/>
            </a:xfrm>
            <a:custGeom>
              <a:rect b="b" l="l" r="r" t="t"/>
              <a:pathLst>
                <a:path extrusionOk="0" h="783" w="2697">
                  <a:moveTo>
                    <a:pt x="2572" y="1"/>
                  </a:moveTo>
                  <a:cubicBezTo>
                    <a:pt x="2572" y="1"/>
                    <a:pt x="1804" y="93"/>
                    <a:pt x="1238" y="96"/>
                  </a:cubicBezTo>
                  <a:cubicBezTo>
                    <a:pt x="676" y="100"/>
                    <a:pt x="517" y="216"/>
                    <a:pt x="397" y="246"/>
                  </a:cubicBezTo>
                  <a:cubicBezTo>
                    <a:pt x="0" y="350"/>
                    <a:pt x="84" y="585"/>
                    <a:pt x="327" y="694"/>
                  </a:cubicBezTo>
                  <a:cubicBezTo>
                    <a:pt x="469" y="757"/>
                    <a:pt x="596" y="782"/>
                    <a:pt x="778" y="782"/>
                  </a:cubicBezTo>
                  <a:cubicBezTo>
                    <a:pt x="910" y="782"/>
                    <a:pt x="1070" y="769"/>
                    <a:pt x="1287" y="749"/>
                  </a:cubicBezTo>
                  <a:cubicBezTo>
                    <a:pt x="1612" y="718"/>
                    <a:pt x="2644" y="328"/>
                    <a:pt x="2644" y="328"/>
                  </a:cubicBezTo>
                  <a:cubicBezTo>
                    <a:pt x="2644" y="328"/>
                    <a:pt x="2696" y="133"/>
                    <a:pt x="2572" y="1"/>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19" name="Google Shape;219;p24"/>
            <p:cNvSpPr/>
            <p:nvPr/>
          </p:nvSpPr>
          <p:spPr>
            <a:xfrm>
              <a:off x="4021375" y="5091075"/>
              <a:ext cx="26775" cy="28150"/>
            </a:xfrm>
            <a:custGeom>
              <a:rect b="b" l="l" r="r" t="t"/>
              <a:pathLst>
                <a:path extrusionOk="0" h="1126" w="1071">
                  <a:moveTo>
                    <a:pt x="245" y="1"/>
                  </a:moveTo>
                  <a:lnTo>
                    <a:pt x="245" y="1"/>
                  </a:lnTo>
                  <a:cubicBezTo>
                    <a:pt x="245" y="1"/>
                    <a:pt x="269" y="435"/>
                    <a:pt x="262" y="466"/>
                  </a:cubicBezTo>
                  <a:cubicBezTo>
                    <a:pt x="254" y="499"/>
                    <a:pt x="91" y="529"/>
                    <a:pt x="45" y="566"/>
                  </a:cubicBezTo>
                  <a:cubicBezTo>
                    <a:pt x="0" y="604"/>
                    <a:pt x="280" y="1045"/>
                    <a:pt x="423" y="1111"/>
                  </a:cubicBezTo>
                  <a:cubicBezTo>
                    <a:pt x="444" y="1121"/>
                    <a:pt x="473" y="1125"/>
                    <a:pt x="506" y="1125"/>
                  </a:cubicBezTo>
                  <a:cubicBezTo>
                    <a:pt x="691" y="1125"/>
                    <a:pt x="1014" y="978"/>
                    <a:pt x="1040" y="791"/>
                  </a:cubicBezTo>
                  <a:cubicBezTo>
                    <a:pt x="1071" y="588"/>
                    <a:pt x="896" y="434"/>
                    <a:pt x="835" y="378"/>
                  </a:cubicBezTo>
                  <a:cubicBezTo>
                    <a:pt x="812" y="372"/>
                    <a:pt x="792" y="371"/>
                    <a:pt x="774" y="371"/>
                  </a:cubicBezTo>
                  <a:cubicBezTo>
                    <a:pt x="763" y="371"/>
                    <a:pt x="753" y="372"/>
                    <a:pt x="745" y="372"/>
                  </a:cubicBezTo>
                  <a:cubicBezTo>
                    <a:pt x="741" y="372"/>
                    <a:pt x="737" y="371"/>
                    <a:pt x="734" y="371"/>
                  </a:cubicBezTo>
                  <a:lnTo>
                    <a:pt x="721" y="160"/>
                  </a:lnTo>
                  <a:cubicBezTo>
                    <a:pt x="528" y="98"/>
                    <a:pt x="245" y="1"/>
                    <a:pt x="245"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0" name="Google Shape;220;p24"/>
            <p:cNvSpPr/>
            <p:nvPr/>
          </p:nvSpPr>
          <p:spPr>
            <a:xfrm>
              <a:off x="4017150" y="5100300"/>
              <a:ext cx="42375" cy="40950"/>
            </a:xfrm>
            <a:custGeom>
              <a:rect b="b" l="l" r="r" t="t"/>
              <a:pathLst>
                <a:path extrusionOk="0" h="1638" w="1695">
                  <a:moveTo>
                    <a:pt x="960" y="1"/>
                  </a:moveTo>
                  <a:cubicBezTo>
                    <a:pt x="959" y="1"/>
                    <a:pt x="958" y="1"/>
                    <a:pt x="956" y="1"/>
                  </a:cubicBezTo>
                  <a:lnTo>
                    <a:pt x="934" y="2"/>
                  </a:lnTo>
                  <a:cubicBezTo>
                    <a:pt x="934" y="2"/>
                    <a:pt x="1041" y="131"/>
                    <a:pt x="1101" y="267"/>
                  </a:cubicBezTo>
                  <a:cubicBezTo>
                    <a:pt x="1156" y="394"/>
                    <a:pt x="1149" y="544"/>
                    <a:pt x="1038" y="579"/>
                  </a:cubicBezTo>
                  <a:cubicBezTo>
                    <a:pt x="999" y="591"/>
                    <a:pt x="964" y="597"/>
                    <a:pt x="932" y="597"/>
                  </a:cubicBezTo>
                  <a:cubicBezTo>
                    <a:pt x="811" y="597"/>
                    <a:pt x="724" y="518"/>
                    <a:pt x="622" y="407"/>
                  </a:cubicBezTo>
                  <a:cubicBezTo>
                    <a:pt x="534" y="312"/>
                    <a:pt x="495" y="219"/>
                    <a:pt x="354" y="140"/>
                  </a:cubicBezTo>
                  <a:cubicBezTo>
                    <a:pt x="232" y="158"/>
                    <a:pt x="92" y="223"/>
                    <a:pt x="73" y="289"/>
                  </a:cubicBezTo>
                  <a:cubicBezTo>
                    <a:pt x="50" y="368"/>
                    <a:pt x="0" y="734"/>
                    <a:pt x="105" y="1013"/>
                  </a:cubicBezTo>
                  <a:cubicBezTo>
                    <a:pt x="210" y="1293"/>
                    <a:pt x="312" y="1379"/>
                    <a:pt x="323" y="1592"/>
                  </a:cubicBezTo>
                  <a:cubicBezTo>
                    <a:pt x="323" y="1592"/>
                    <a:pt x="478" y="1638"/>
                    <a:pt x="689" y="1638"/>
                  </a:cubicBezTo>
                  <a:cubicBezTo>
                    <a:pt x="868" y="1638"/>
                    <a:pt x="1085" y="1605"/>
                    <a:pt x="1281" y="1485"/>
                  </a:cubicBezTo>
                  <a:cubicBezTo>
                    <a:pt x="1281" y="1485"/>
                    <a:pt x="1324" y="1258"/>
                    <a:pt x="1327" y="1098"/>
                  </a:cubicBezTo>
                  <a:cubicBezTo>
                    <a:pt x="1695" y="778"/>
                    <a:pt x="1424" y="386"/>
                    <a:pt x="1117" y="67"/>
                  </a:cubicBezTo>
                  <a:cubicBezTo>
                    <a:pt x="1075" y="25"/>
                    <a:pt x="1019" y="1"/>
                    <a:pt x="960" y="1"/>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1" name="Google Shape;221;p24"/>
            <p:cNvSpPr/>
            <p:nvPr/>
          </p:nvSpPr>
          <p:spPr>
            <a:xfrm>
              <a:off x="4027500" y="5091075"/>
              <a:ext cx="12175" cy="10425"/>
            </a:xfrm>
            <a:custGeom>
              <a:rect b="b" l="l" r="r" t="t"/>
              <a:pathLst>
                <a:path extrusionOk="0" h="417" w="487">
                  <a:moveTo>
                    <a:pt x="0" y="1"/>
                  </a:moveTo>
                  <a:cubicBezTo>
                    <a:pt x="0" y="1"/>
                    <a:pt x="5" y="79"/>
                    <a:pt x="8" y="137"/>
                  </a:cubicBezTo>
                  <a:cubicBezTo>
                    <a:pt x="8" y="137"/>
                    <a:pt x="21" y="285"/>
                    <a:pt x="266" y="401"/>
                  </a:cubicBezTo>
                  <a:cubicBezTo>
                    <a:pt x="282" y="409"/>
                    <a:pt x="316" y="416"/>
                    <a:pt x="352" y="416"/>
                  </a:cubicBezTo>
                  <a:cubicBezTo>
                    <a:pt x="411" y="416"/>
                    <a:pt x="478" y="397"/>
                    <a:pt x="487" y="331"/>
                  </a:cubicBezTo>
                  <a:lnTo>
                    <a:pt x="476" y="161"/>
                  </a:lnTo>
                  <a:lnTo>
                    <a:pt x="338" y="115"/>
                  </a:lnTo>
                  <a:lnTo>
                    <a:pt x="0" y="1"/>
                  </a:lnTo>
                  <a:close/>
                </a:path>
              </a:pathLst>
            </a:custGeom>
            <a:solidFill>
              <a:srgbClr val="F28F8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2" name="Google Shape;222;p24"/>
            <p:cNvSpPr/>
            <p:nvPr/>
          </p:nvSpPr>
          <p:spPr>
            <a:xfrm>
              <a:off x="4020350" y="5065825"/>
              <a:ext cx="28075" cy="33250"/>
            </a:xfrm>
            <a:custGeom>
              <a:rect b="b" l="l" r="r" t="t"/>
              <a:pathLst>
                <a:path extrusionOk="0" h="1330" w="1123">
                  <a:moveTo>
                    <a:pt x="597" y="1"/>
                  </a:moveTo>
                  <a:cubicBezTo>
                    <a:pt x="587" y="1"/>
                    <a:pt x="578" y="1"/>
                    <a:pt x="567" y="2"/>
                  </a:cubicBezTo>
                  <a:cubicBezTo>
                    <a:pt x="331" y="14"/>
                    <a:pt x="128" y="177"/>
                    <a:pt x="64" y="405"/>
                  </a:cubicBezTo>
                  <a:cubicBezTo>
                    <a:pt x="0" y="634"/>
                    <a:pt x="90" y="878"/>
                    <a:pt x="286" y="1011"/>
                  </a:cubicBezTo>
                  <a:cubicBezTo>
                    <a:pt x="286" y="1011"/>
                    <a:pt x="337" y="1134"/>
                    <a:pt x="354" y="1157"/>
                  </a:cubicBezTo>
                  <a:cubicBezTo>
                    <a:pt x="458" y="1297"/>
                    <a:pt x="703" y="1328"/>
                    <a:pt x="792" y="1329"/>
                  </a:cubicBezTo>
                  <a:cubicBezTo>
                    <a:pt x="793" y="1329"/>
                    <a:pt x="793" y="1329"/>
                    <a:pt x="794" y="1329"/>
                  </a:cubicBezTo>
                  <a:cubicBezTo>
                    <a:pt x="871" y="1329"/>
                    <a:pt x="949" y="1265"/>
                    <a:pt x="1008" y="1138"/>
                  </a:cubicBezTo>
                  <a:cubicBezTo>
                    <a:pt x="1121" y="898"/>
                    <a:pt x="1123" y="614"/>
                    <a:pt x="1098" y="476"/>
                  </a:cubicBezTo>
                  <a:cubicBezTo>
                    <a:pt x="1058" y="207"/>
                    <a:pt x="869" y="1"/>
                    <a:pt x="597"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3" name="Google Shape;223;p24"/>
            <p:cNvSpPr/>
            <p:nvPr/>
          </p:nvSpPr>
          <p:spPr>
            <a:xfrm>
              <a:off x="4020825" y="5065575"/>
              <a:ext cx="26675" cy="25525"/>
            </a:xfrm>
            <a:custGeom>
              <a:rect b="b" l="l" r="r" t="t"/>
              <a:pathLst>
                <a:path extrusionOk="0" h="1021" w="1067">
                  <a:moveTo>
                    <a:pt x="584" y="1"/>
                  </a:moveTo>
                  <a:cubicBezTo>
                    <a:pt x="544" y="1"/>
                    <a:pt x="502" y="4"/>
                    <a:pt x="459" y="11"/>
                  </a:cubicBezTo>
                  <a:cubicBezTo>
                    <a:pt x="223" y="47"/>
                    <a:pt x="42" y="277"/>
                    <a:pt x="20" y="515"/>
                  </a:cubicBezTo>
                  <a:cubicBezTo>
                    <a:pt x="1" y="729"/>
                    <a:pt x="110" y="913"/>
                    <a:pt x="267" y="1021"/>
                  </a:cubicBezTo>
                  <a:cubicBezTo>
                    <a:pt x="261" y="1002"/>
                    <a:pt x="117" y="785"/>
                    <a:pt x="265" y="737"/>
                  </a:cubicBezTo>
                  <a:lnTo>
                    <a:pt x="265" y="737"/>
                  </a:lnTo>
                  <a:cubicBezTo>
                    <a:pt x="289" y="765"/>
                    <a:pt x="295" y="807"/>
                    <a:pt x="296" y="852"/>
                  </a:cubicBezTo>
                  <a:cubicBezTo>
                    <a:pt x="296" y="852"/>
                    <a:pt x="370" y="844"/>
                    <a:pt x="354" y="758"/>
                  </a:cubicBezTo>
                  <a:cubicBezTo>
                    <a:pt x="349" y="733"/>
                    <a:pt x="345" y="712"/>
                    <a:pt x="341" y="691"/>
                  </a:cubicBezTo>
                  <a:cubicBezTo>
                    <a:pt x="329" y="624"/>
                    <a:pt x="345" y="555"/>
                    <a:pt x="383" y="499"/>
                  </a:cubicBezTo>
                  <a:cubicBezTo>
                    <a:pt x="466" y="373"/>
                    <a:pt x="649" y="434"/>
                    <a:pt x="754" y="242"/>
                  </a:cubicBezTo>
                  <a:cubicBezTo>
                    <a:pt x="856" y="359"/>
                    <a:pt x="961" y="369"/>
                    <a:pt x="1066" y="379"/>
                  </a:cubicBezTo>
                  <a:cubicBezTo>
                    <a:pt x="964" y="96"/>
                    <a:pt x="792" y="1"/>
                    <a:pt x="584" y="1"/>
                  </a:cubicBezTo>
                  <a:close/>
                </a:path>
              </a:pathLst>
            </a:custGeom>
            <a:solidFill>
              <a:srgbClr val="54335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4" name="Google Shape;224;p24"/>
            <p:cNvSpPr/>
            <p:nvPr/>
          </p:nvSpPr>
          <p:spPr>
            <a:xfrm>
              <a:off x="4001825" y="5105750"/>
              <a:ext cx="24575" cy="76250"/>
            </a:xfrm>
            <a:custGeom>
              <a:rect b="b" l="l" r="r" t="t"/>
              <a:pathLst>
                <a:path extrusionOk="0" h="3050" w="983">
                  <a:moveTo>
                    <a:pt x="782" y="0"/>
                  </a:moveTo>
                  <a:cubicBezTo>
                    <a:pt x="728" y="0"/>
                    <a:pt x="665" y="52"/>
                    <a:pt x="587" y="185"/>
                  </a:cubicBezTo>
                  <a:cubicBezTo>
                    <a:pt x="453" y="410"/>
                    <a:pt x="233" y="842"/>
                    <a:pt x="137" y="1186"/>
                  </a:cubicBezTo>
                  <a:cubicBezTo>
                    <a:pt x="90" y="1354"/>
                    <a:pt x="0" y="1798"/>
                    <a:pt x="159" y="2336"/>
                  </a:cubicBezTo>
                  <a:cubicBezTo>
                    <a:pt x="178" y="2401"/>
                    <a:pt x="212" y="2469"/>
                    <a:pt x="233" y="2597"/>
                  </a:cubicBezTo>
                  <a:cubicBezTo>
                    <a:pt x="254" y="2725"/>
                    <a:pt x="311" y="2867"/>
                    <a:pt x="379" y="2950"/>
                  </a:cubicBezTo>
                  <a:cubicBezTo>
                    <a:pt x="442" y="3024"/>
                    <a:pt x="479" y="3048"/>
                    <a:pt x="503" y="3048"/>
                  </a:cubicBezTo>
                  <a:cubicBezTo>
                    <a:pt x="506" y="3048"/>
                    <a:pt x="508" y="3047"/>
                    <a:pt x="511" y="3047"/>
                  </a:cubicBezTo>
                  <a:cubicBezTo>
                    <a:pt x="540" y="3038"/>
                    <a:pt x="541" y="3009"/>
                    <a:pt x="515" y="2967"/>
                  </a:cubicBezTo>
                  <a:cubicBezTo>
                    <a:pt x="487" y="2926"/>
                    <a:pt x="434" y="2862"/>
                    <a:pt x="406" y="2758"/>
                  </a:cubicBezTo>
                  <a:lnTo>
                    <a:pt x="406" y="2758"/>
                  </a:lnTo>
                  <a:cubicBezTo>
                    <a:pt x="406" y="2758"/>
                    <a:pt x="461" y="2852"/>
                    <a:pt x="499" y="2906"/>
                  </a:cubicBezTo>
                  <a:cubicBezTo>
                    <a:pt x="533" y="2953"/>
                    <a:pt x="574" y="2996"/>
                    <a:pt x="618" y="3033"/>
                  </a:cubicBezTo>
                  <a:cubicBezTo>
                    <a:pt x="633" y="3045"/>
                    <a:pt x="651" y="3049"/>
                    <a:pt x="669" y="3049"/>
                  </a:cubicBezTo>
                  <a:cubicBezTo>
                    <a:pt x="704" y="3049"/>
                    <a:pt x="734" y="3029"/>
                    <a:pt x="716" y="3001"/>
                  </a:cubicBezTo>
                  <a:cubicBezTo>
                    <a:pt x="689" y="2957"/>
                    <a:pt x="658" y="2932"/>
                    <a:pt x="603" y="2852"/>
                  </a:cubicBezTo>
                  <a:cubicBezTo>
                    <a:pt x="572" y="2810"/>
                    <a:pt x="548" y="2764"/>
                    <a:pt x="529" y="2716"/>
                  </a:cubicBezTo>
                  <a:lnTo>
                    <a:pt x="529" y="2716"/>
                  </a:lnTo>
                  <a:cubicBezTo>
                    <a:pt x="569" y="2767"/>
                    <a:pt x="613" y="2815"/>
                    <a:pt x="662" y="2860"/>
                  </a:cubicBezTo>
                  <a:cubicBezTo>
                    <a:pt x="729" y="2920"/>
                    <a:pt x="769" y="2930"/>
                    <a:pt x="796" y="2934"/>
                  </a:cubicBezTo>
                  <a:cubicBezTo>
                    <a:pt x="798" y="2935"/>
                    <a:pt x="800" y="2935"/>
                    <a:pt x="802" y="2935"/>
                  </a:cubicBezTo>
                  <a:cubicBezTo>
                    <a:pt x="828" y="2935"/>
                    <a:pt x="860" y="2908"/>
                    <a:pt x="823" y="2863"/>
                  </a:cubicBezTo>
                  <a:cubicBezTo>
                    <a:pt x="787" y="2820"/>
                    <a:pt x="723" y="2780"/>
                    <a:pt x="668" y="2686"/>
                  </a:cubicBezTo>
                  <a:cubicBezTo>
                    <a:pt x="628" y="2620"/>
                    <a:pt x="608" y="2566"/>
                    <a:pt x="622" y="2566"/>
                  </a:cubicBezTo>
                  <a:cubicBezTo>
                    <a:pt x="622" y="2566"/>
                    <a:pt x="623" y="2566"/>
                    <a:pt x="623" y="2566"/>
                  </a:cubicBezTo>
                  <a:cubicBezTo>
                    <a:pt x="639" y="2570"/>
                    <a:pt x="661" y="2612"/>
                    <a:pt x="718" y="2648"/>
                  </a:cubicBezTo>
                  <a:cubicBezTo>
                    <a:pt x="747" y="2666"/>
                    <a:pt x="781" y="2675"/>
                    <a:pt x="810" y="2675"/>
                  </a:cubicBezTo>
                  <a:cubicBezTo>
                    <a:pt x="837" y="2675"/>
                    <a:pt x="860" y="2667"/>
                    <a:pt x="868" y="2651"/>
                  </a:cubicBezTo>
                  <a:cubicBezTo>
                    <a:pt x="885" y="2618"/>
                    <a:pt x="864" y="2628"/>
                    <a:pt x="811" y="2583"/>
                  </a:cubicBezTo>
                  <a:cubicBezTo>
                    <a:pt x="759" y="2537"/>
                    <a:pt x="732" y="2480"/>
                    <a:pt x="653" y="2423"/>
                  </a:cubicBezTo>
                  <a:cubicBezTo>
                    <a:pt x="584" y="2372"/>
                    <a:pt x="521" y="2348"/>
                    <a:pt x="492" y="2273"/>
                  </a:cubicBezTo>
                  <a:cubicBezTo>
                    <a:pt x="318" y="1830"/>
                    <a:pt x="413" y="1417"/>
                    <a:pt x="465" y="1271"/>
                  </a:cubicBezTo>
                  <a:cubicBezTo>
                    <a:pt x="578" y="957"/>
                    <a:pt x="796" y="557"/>
                    <a:pt x="881" y="423"/>
                  </a:cubicBezTo>
                  <a:cubicBezTo>
                    <a:pt x="983" y="263"/>
                    <a:pt x="950" y="152"/>
                    <a:pt x="886" y="68"/>
                  </a:cubicBezTo>
                  <a:cubicBezTo>
                    <a:pt x="855" y="26"/>
                    <a:pt x="821" y="0"/>
                    <a:pt x="782"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5" name="Google Shape;225;p24"/>
            <p:cNvSpPr/>
            <p:nvPr/>
          </p:nvSpPr>
          <p:spPr>
            <a:xfrm>
              <a:off x="4020375" y="5082850"/>
              <a:ext cx="7150" cy="9000"/>
            </a:xfrm>
            <a:custGeom>
              <a:rect b="b" l="l" r="r" t="t"/>
              <a:pathLst>
                <a:path extrusionOk="0" h="360" w="286">
                  <a:moveTo>
                    <a:pt x="177" y="1"/>
                  </a:moveTo>
                  <a:cubicBezTo>
                    <a:pt x="140" y="1"/>
                    <a:pt x="104" y="14"/>
                    <a:pt x="81" y="51"/>
                  </a:cubicBezTo>
                  <a:cubicBezTo>
                    <a:pt x="1" y="176"/>
                    <a:pt x="114" y="360"/>
                    <a:pt x="214" y="360"/>
                  </a:cubicBezTo>
                  <a:cubicBezTo>
                    <a:pt x="216" y="360"/>
                    <a:pt x="217" y="360"/>
                    <a:pt x="219" y="360"/>
                  </a:cubicBezTo>
                  <a:cubicBezTo>
                    <a:pt x="272" y="357"/>
                    <a:pt x="285" y="330"/>
                    <a:pt x="285" y="330"/>
                  </a:cubicBezTo>
                  <a:lnTo>
                    <a:pt x="283" y="46"/>
                  </a:lnTo>
                  <a:cubicBezTo>
                    <a:pt x="263" y="20"/>
                    <a:pt x="220" y="1"/>
                    <a:pt x="177"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6" name="Google Shape;226;p24"/>
            <p:cNvSpPr/>
            <p:nvPr/>
          </p:nvSpPr>
          <p:spPr>
            <a:xfrm>
              <a:off x="4018175" y="5135550"/>
              <a:ext cx="34950" cy="28250"/>
            </a:xfrm>
            <a:custGeom>
              <a:rect b="b" l="l" r="r" t="t"/>
              <a:pathLst>
                <a:path extrusionOk="0" h="1130" w="1398">
                  <a:moveTo>
                    <a:pt x="1001" y="0"/>
                  </a:moveTo>
                  <a:cubicBezTo>
                    <a:pt x="714" y="0"/>
                    <a:pt x="270" y="89"/>
                    <a:pt x="270" y="89"/>
                  </a:cubicBezTo>
                  <a:cubicBezTo>
                    <a:pt x="283" y="164"/>
                    <a:pt x="262" y="253"/>
                    <a:pt x="210" y="374"/>
                  </a:cubicBezTo>
                  <a:cubicBezTo>
                    <a:pt x="171" y="467"/>
                    <a:pt x="107" y="576"/>
                    <a:pt x="0" y="819"/>
                  </a:cubicBezTo>
                  <a:cubicBezTo>
                    <a:pt x="9" y="854"/>
                    <a:pt x="110" y="1084"/>
                    <a:pt x="455" y="1123"/>
                  </a:cubicBezTo>
                  <a:cubicBezTo>
                    <a:pt x="488" y="1127"/>
                    <a:pt x="522" y="1129"/>
                    <a:pt x="556" y="1129"/>
                  </a:cubicBezTo>
                  <a:cubicBezTo>
                    <a:pt x="955" y="1129"/>
                    <a:pt x="1398" y="876"/>
                    <a:pt x="1356" y="568"/>
                  </a:cubicBezTo>
                  <a:cubicBezTo>
                    <a:pt x="1327" y="391"/>
                    <a:pt x="1260" y="251"/>
                    <a:pt x="1240" y="75"/>
                  </a:cubicBezTo>
                  <a:cubicBezTo>
                    <a:pt x="1233" y="19"/>
                    <a:pt x="1134" y="0"/>
                    <a:pt x="1001" y="0"/>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7" name="Google Shape;227;p24"/>
            <p:cNvSpPr/>
            <p:nvPr/>
          </p:nvSpPr>
          <p:spPr>
            <a:xfrm>
              <a:off x="4054775" y="5154250"/>
              <a:ext cx="19500" cy="13725"/>
            </a:xfrm>
            <a:custGeom>
              <a:rect b="b" l="l" r="r" t="t"/>
              <a:pathLst>
                <a:path extrusionOk="0" h="549" w="780">
                  <a:moveTo>
                    <a:pt x="780" y="0"/>
                  </a:moveTo>
                  <a:lnTo>
                    <a:pt x="780" y="0"/>
                  </a:lnTo>
                  <a:cubicBezTo>
                    <a:pt x="642" y="29"/>
                    <a:pt x="511" y="85"/>
                    <a:pt x="392" y="162"/>
                  </a:cubicBezTo>
                  <a:cubicBezTo>
                    <a:pt x="187" y="293"/>
                    <a:pt x="0" y="548"/>
                    <a:pt x="0" y="548"/>
                  </a:cubicBezTo>
                  <a:lnTo>
                    <a:pt x="141" y="534"/>
                  </a:lnTo>
                  <a:cubicBezTo>
                    <a:pt x="141" y="534"/>
                    <a:pt x="501" y="104"/>
                    <a:pt x="780" y="0"/>
                  </a:cubicBez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8" name="Google Shape;228;p24"/>
            <p:cNvSpPr/>
            <p:nvPr/>
          </p:nvSpPr>
          <p:spPr>
            <a:xfrm>
              <a:off x="4043050" y="5190325"/>
              <a:ext cx="10075" cy="4900"/>
            </a:xfrm>
            <a:custGeom>
              <a:rect b="b" l="l" r="r" t="t"/>
              <a:pathLst>
                <a:path extrusionOk="0" h="196" w="403">
                  <a:moveTo>
                    <a:pt x="403" y="0"/>
                  </a:moveTo>
                  <a:lnTo>
                    <a:pt x="1" y="132"/>
                  </a:lnTo>
                  <a:cubicBezTo>
                    <a:pt x="1" y="132"/>
                    <a:pt x="18" y="154"/>
                    <a:pt x="72" y="179"/>
                  </a:cubicBezTo>
                  <a:cubicBezTo>
                    <a:pt x="95" y="190"/>
                    <a:pt x="120" y="196"/>
                    <a:pt x="145" y="196"/>
                  </a:cubicBezTo>
                  <a:cubicBezTo>
                    <a:pt x="147" y="196"/>
                    <a:pt x="149" y="196"/>
                    <a:pt x="152" y="196"/>
                  </a:cubicBezTo>
                  <a:lnTo>
                    <a:pt x="403" y="0"/>
                  </a:ln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29" name="Google Shape;229;p24"/>
            <p:cNvSpPr/>
            <p:nvPr/>
          </p:nvSpPr>
          <p:spPr>
            <a:xfrm>
              <a:off x="4009825" y="5105425"/>
              <a:ext cx="16550" cy="21625"/>
            </a:xfrm>
            <a:custGeom>
              <a:rect b="b" l="l" r="r" t="t"/>
              <a:pathLst>
                <a:path extrusionOk="0" h="865" w="662">
                  <a:moveTo>
                    <a:pt x="454" y="1"/>
                  </a:moveTo>
                  <a:cubicBezTo>
                    <a:pt x="453" y="1"/>
                    <a:pt x="452" y="1"/>
                    <a:pt x="450" y="1"/>
                  </a:cubicBezTo>
                  <a:cubicBezTo>
                    <a:pt x="403" y="3"/>
                    <a:pt x="385" y="17"/>
                    <a:pt x="306" y="105"/>
                  </a:cubicBezTo>
                  <a:cubicBezTo>
                    <a:pt x="226" y="193"/>
                    <a:pt x="0" y="604"/>
                    <a:pt x="0" y="604"/>
                  </a:cubicBezTo>
                  <a:cubicBezTo>
                    <a:pt x="85" y="831"/>
                    <a:pt x="377" y="865"/>
                    <a:pt x="377" y="865"/>
                  </a:cubicBezTo>
                  <a:cubicBezTo>
                    <a:pt x="377" y="865"/>
                    <a:pt x="564" y="503"/>
                    <a:pt x="591" y="436"/>
                  </a:cubicBezTo>
                  <a:cubicBezTo>
                    <a:pt x="625" y="356"/>
                    <a:pt x="661" y="277"/>
                    <a:pt x="626" y="163"/>
                  </a:cubicBezTo>
                  <a:cubicBezTo>
                    <a:pt x="592" y="49"/>
                    <a:pt x="512" y="1"/>
                    <a:pt x="454" y="1"/>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0" name="Google Shape;230;p24"/>
            <p:cNvSpPr/>
            <p:nvPr/>
          </p:nvSpPr>
          <p:spPr>
            <a:xfrm>
              <a:off x="4025500" y="5065550"/>
              <a:ext cx="6300" cy="3950"/>
            </a:xfrm>
            <a:custGeom>
              <a:rect b="b" l="l" r="r" t="t"/>
              <a:pathLst>
                <a:path extrusionOk="0" h="158" w="252">
                  <a:moveTo>
                    <a:pt x="192" y="1"/>
                  </a:moveTo>
                  <a:cubicBezTo>
                    <a:pt x="174" y="1"/>
                    <a:pt x="152" y="3"/>
                    <a:pt x="126" y="12"/>
                  </a:cubicBezTo>
                  <a:cubicBezTo>
                    <a:pt x="22" y="45"/>
                    <a:pt x="1" y="158"/>
                    <a:pt x="1" y="158"/>
                  </a:cubicBezTo>
                  <a:cubicBezTo>
                    <a:pt x="96" y="45"/>
                    <a:pt x="252" y="15"/>
                    <a:pt x="252" y="15"/>
                  </a:cubicBezTo>
                  <a:cubicBezTo>
                    <a:pt x="252" y="15"/>
                    <a:pt x="232" y="1"/>
                    <a:pt x="192" y="1"/>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1" name="Google Shape;231;p24"/>
            <p:cNvSpPr/>
            <p:nvPr/>
          </p:nvSpPr>
          <p:spPr>
            <a:xfrm>
              <a:off x="4324575" y="5036225"/>
              <a:ext cx="86750" cy="50075"/>
            </a:xfrm>
            <a:custGeom>
              <a:rect b="b" l="l" r="r" t="t"/>
              <a:pathLst>
                <a:path extrusionOk="0" h="2003" w="3470">
                  <a:moveTo>
                    <a:pt x="1734" y="1"/>
                  </a:moveTo>
                  <a:cubicBezTo>
                    <a:pt x="776" y="1"/>
                    <a:pt x="0" y="449"/>
                    <a:pt x="0" y="1001"/>
                  </a:cubicBezTo>
                  <a:cubicBezTo>
                    <a:pt x="0" y="1554"/>
                    <a:pt x="776" y="2003"/>
                    <a:pt x="1734" y="2003"/>
                  </a:cubicBezTo>
                  <a:cubicBezTo>
                    <a:pt x="2692" y="2003"/>
                    <a:pt x="3469" y="1554"/>
                    <a:pt x="3469" y="1001"/>
                  </a:cubicBezTo>
                  <a:cubicBezTo>
                    <a:pt x="3469" y="449"/>
                    <a:pt x="2692" y="1"/>
                    <a:pt x="1734" y="1"/>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2" name="Google Shape;232;p24"/>
            <p:cNvSpPr/>
            <p:nvPr/>
          </p:nvSpPr>
          <p:spPr>
            <a:xfrm>
              <a:off x="4328000" y="4909450"/>
              <a:ext cx="17800" cy="36775"/>
            </a:xfrm>
            <a:custGeom>
              <a:rect b="b" l="l" r="r" t="t"/>
              <a:pathLst>
                <a:path extrusionOk="0" h="1471" w="712">
                  <a:moveTo>
                    <a:pt x="185" y="0"/>
                  </a:moveTo>
                  <a:cubicBezTo>
                    <a:pt x="170" y="137"/>
                    <a:pt x="1" y="702"/>
                    <a:pt x="36" y="905"/>
                  </a:cubicBezTo>
                  <a:cubicBezTo>
                    <a:pt x="71" y="1108"/>
                    <a:pt x="634" y="1470"/>
                    <a:pt x="634" y="1470"/>
                  </a:cubicBezTo>
                  <a:lnTo>
                    <a:pt x="711" y="1125"/>
                  </a:lnTo>
                  <a:lnTo>
                    <a:pt x="472" y="891"/>
                  </a:lnTo>
                  <a:cubicBezTo>
                    <a:pt x="428" y="848"/>
                    <a:pt x="407" y="785"/>
                    <a:pt x="416" y="723"/>
                  </a:cubicBezTo>
                  <a:lnTo>
                    <a:pt x="486" y="249"/>
                  </a:lnTo>
                  <a:lnTo>
                    <a:pt x="185" y="0"/>
                  </a:ln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3" name="Google Shape;233;p24"/>
            <p:cNvSpPr/>
            <p:nvPr/>
          </p:nvSpPr>
          <p:spPr>
            <a:xfrm>
              <a:off x="4329200" y="4892850"/>
              <a:ext cx="17050" cy="34450"/>
            </a:xfrm>
            <a:custGeom>
              <a:rect b="b" l="l" r="r" t="t"/>
              <a:pathLst>
                <a:path extrusionOk="0" h="1378" w="682">
                  <a:moveTo>
                    <a:pt x="449" y="1"/>
                  </a:moveTo>
                  <a:cubicBezTo>
                    <a:pt x="370" y="1"/>
                    <a:pt x="291" y="39"/>
                    <a:pt x="258" y="95"/>
                  </a:cubicBezTo>
                  <a:cubicBezTo>
                    <a:pt x="176" y="230"/>
                    <a:pt x="8" y="1121"/>
                    <a:pt x="1" y="1200"/>
                  </a:cubicBezTo>
                  <a:cubicBezTo>
                    <a:pt x="1" y="1200"/>
                    <a:pt x="124" y="1377"/>
                    <a:pt x="312" y="1377"/>
                  </a:cubicBezTo>
                  <a:cubicBezTo>
                    <a:pt x="350" y="1377"/>
                    <a:pt x="390" y="1370"/>
                    <a:pt x="432" y="1353"/>
                  </a:cubicBezTo>
                  <a:lnTo>
                    <a:pt x="663" y="312"/>
                  </a:lnTo>
                  <a:cubicBezTo>
                    <a:pt x="681" y="83"/>
                    <a:pt x="564" y="1"/>
                    <a:pt x="449" y="1"/>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4" name="Google Shape;234;p24"/>
            <p:cNvSpPr/>
            <p:nvPr/>
          </p:nvSpPr>
          <p:spPr>
            <a:xfrm>
              <a:off x="4340400" y="5039725"/>
              <a:ext cx="15725" cy="17625"/>
            </a:xfrm>
            <a:custGeom>
              <a:rect b="b" l="l" r="r" t="t"/>
              <a:pathLst>
                <a:path extrusionOk="0" h="705" w="629">
                  <a:moveTo>
                    <a:pt x="526" y="1"/>
                  </a:moveTo>
                  <a:cubicBezTo>
                    <a:pt x="443" y="1"/>
                    <a:pt x="326" y="64"/>
                    <a:pt x="264" y="109"/>
                  </a:cubicBezTo>
                  <a:cubicBezTo>
                    <a:pt x="214" y="146"/>
                    <a:pt x="43" y="399"/>
                    <a:pt x="43" y="399"/>
                  </a:cubicBezTo>
                  <a:cubicBezTo>
                    <a:pt x="38" y="445"/>
                    <a:pt x="30" y="490"/>
                    <a:pt x="19" y="535"/>
                  </a:cubicBezTo>
                  <a:cubicBezTo>
                    <a:pt x="4" y="595"/>
                    <a:pt x="1" y="672"/>
                    <a:pt x="67" y="693"/>
                  </a:cubicBezTo>
                  <a:cubicBezTo>
                    <a:pt x="89" y="700"/>
                    <a:pt x="113" y="704"/>
                    <a:pt x="136" y="704"/>
                  </a:cubicBezTo>
                  <a:cubicBezTo>
                    <a:pt x="181" y="704"/>
                    <a:pt x="225" y="689"/>
                    <a:pt x="253" y="650"/>
                  </a:cubicBezTo>
                  <a:cubicBezTo>
                    <a:pt x="306" y="578"/>
                    <a:pt x="334" y="488"/>
                    <a:pt x="411" y="418"/>
                  </a:cubicBezTo>
                  <a:cubicBezTo>
                    <a:pt x="486" y="351"/>
                    <a:pt x="577" y="275"/>
                    <a:pt x="604" y="169"/>
                  </a:cubicBezTo>
                  <a:cubicBezTo>
                    <a:pt x="628" y="72"/>
                    <a:pt x="612" y="12"/>
                    <a:pt x="546" y="2"/>
                  </a:cubicBezTo>
                  <a:cubicBezTo>
                    <a:pt x="540" y="1"/>
                    <a:pt x="533" y="1"/>
                    <a:pt x="526"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5" name="Google Shape;235;p24"/>
            <p:cNvSpPr/>
            <p:nvPr/>
          </p:nvSpPr>
          <p:spPr>
            <a:xfrm>
              <a:off x="4363000" y="5062475"/>
              <a:ext cx="28350" cy="16150"/>
            </a:xfrm>
            <a:custGeom>
              <a:rect b="b" l="l" r="r" t="t"/>
              <a:pathLst>
                <a:path extrusionOk="0" h="646" w="1134">
                  <a:moveTo>
                    <a:pt x="306" y="1"/>
                  </a:moveTo>
                  <a:lnTo>
                    <a:pt x="37" y="50"/>
                  </a:lnTo>
                  <a:cubicBezTo>
                    <a:pt x="37" y="50"/>
                    <a:pt x="32" y="126"/>
                    <a:pt x="27" y="188"/>
                  </a:cubicBezTo>
                  <a:cubicBezTo>
                    <a:pt x="22" y="248"/>
                    <a:pt x="0" y="346"/>
                    <a:pt x="21" y="392"/>
                  </a:cubicBezTo>
                  <a:cubicBezTo>
                    <a:pt x="40" y="435"/>
                    <a:pt x="138" y="469"/>
                    <a:pt x="252" y="469"/>
                  </a:cubicBezTo>
                  <a:cubicBezTo>
                    <a:pt x="254" y="469"/>
                    <a:pt x="257" y="469"/>
                    <a:pt x="259" y="469"/>
                  </a:cubicBezTo>
                  <a:cubicBezTo>
                    <a:pt x="335" y="469"/>
                    <a:pt x="483" y="527"/>
                    <a:pt x="536" y="573"/>
                  </a:cubicBezTo>
                  <a:cubicBezTo>
                    <a:pt x="589" y="619"/>
                    <a:pt x="692" y="646"/>
                    <a:pt x="783" y="646"/>
                  </a:cubicBezTo>
                  <a:cubicBezTo>
                    <a:pt x="820" y="646"/>
                    <a:pt x="855" y="641"/>
                    <a:pt x="885" y="632"/>
                  </a:cubicBezTo>
                  <a:cubicBezTo>
                    <a:pt x="986" y="600"/>
                    <a:pt x="1100" y="553"/>
                    <a:pt x="1116" y="506"/>
                  </a:cubicBezTo>
                  <a:cubicBezTo>
                    <a:pt x="1133" y="459"/>
                    <a:pt x="1080" y="436"/>
                    <a:pt x="833" y="323"/>
                  </a:cubicBezTo>
                  <a:cubicBezTo>
                    <a:pt x="584" y="209"/>
                    <a:pt x="402" y="131"/>
                    <a:pt x="306"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6" name="Google Shape;236;p24"/>
            <p:cNvSpPr/>
            <p:nvPr/>
          </p:nvSpPr>
          <p:spPr>
            <a:xfrm>
              <a:off x="4338900" y="4953550"/>
              <a:ext cx="38275" cy="111425"/>
            </a:xfrm>
            <a:custGeom>
              <a:rect b="b" l="l" r="r" t="t"/>
              <a:pathLst>
                <a:path extrusionOk="0" h="4457" w="1531">
                  <a:moveTo>
                    <a:pt x="50" y="1"/>
                  </a:moveTo>
                  <a:lnTo>
                    <a:pt x="50" y="1"/>
                  </a:lnTo>
                  <a:cubicBezTo>
                    <a:pt x="58" y="114"/>
                    <a:pt x="86" y="686"/>
                    <a:pt x="103" y="1143"/>
                  </a:cubicBezTo>
                  <a:cubicBezTo>
                    <a:pt x="118" y="1566"/>
                    <a:pt x="151" y="2012"/>
                    <a:pt x="151" y="2012"/>
                  </a:cubicBezTo>
                  <a:cubicBezTo>
                    <a:pt x="151" y="2012"/>
                    <a:pt x="85" y="2204"/>
                    <a:pt x="42" y="2528"/>
                  </a:cubicBezTo>
                  <a:cubicBezTo>
                    <a:pt x="0" y="2853"/>
                    <a:pt x="103" y="3846"/>
                    <a:pt x="103" y="3846"/>
                  </a:cubicBezTo>
                  <a:cubicBezTo>
                    <a:pt x="103" y="3846"/>
                    <a:pt x="150" y="3880"/>
                    <a:pt x="225" y="3880"/>
                  </a:cubicBezTo>
                  <a:cubicBezTo>
                    <a:pt x="267" y="3880"/>
                    <a:pt x="317" y="3870"/>
                    <a:pt x="373" y="3838"/>
                  </a:cubicBezTo>
                  <a:cubicBezTo>
                    <a:pt x="373" y="3838"/>
                    <a:pt x="514" y="3068"/>
                    <a:pt x="567" y="2694"/>
                  </a:cubicBezTo>
                  <a:cubicBezTo>
                    <a:pt x="630" y="2263"/>
                    <a:pt x="665" y="2041"/>
                    <a:pt x="681" y="1808"/>
                  </a:cubicBezTo>
                  <a:cubicBezTo>
                    <a:pt x="696" y="1576"/>
                    <a:pt x="727" y="924"/>
                    <a:pt x="727" y="924"/>
                  </a:cubicBezTo>
                  <a:lnTo>
                    <a:pt x="757" y="938"/>
                  </a:lnTo>
                  <a:cubicBezTo>
                    <a:pt x="762" y="1103"/>
                    <a:pt x="801" y="1304"/>
                    <a:pt x="834" y="1640"/>
                  </a:cubicBezTo>
                  <a:cubicBezTo>
                    <a:pt x="870" y="2018"/>
                    <a:pt x="911" y="2477"/>
                    <a:pt x="911" y="2477"/>
                  </a:cubicBezTo>
                  <a:cubicBezTo>
                    <a:pt x="853" y="2695"/>
                    <a:pt x="832" y="2919"/>
                    <a:pt x="849" y="3144"/>
                  </a:cubicBezTo>
                  <a:cubicBezTo>
                    <a:pt x="870" y="3412"/>
                    <a:pt x="998" y="4451"/>
                    <a:pt x="998" y="4451"/>
                  </a:cubicBezTo>
                  <a:cubicBezTo>
                    <a:pt x="1022" y="4454"/>
                    <a:pt x="1046" y="4456"/>
                    <a:pt x="1070" y="4456"/>
                  </a:cubicBezTo>
                  <a:cubicBezTo>
                    <a:pt x="1150" y="4456"/>
                    <a:pt x="1230" y="4435"/>
                    <a:pt x="1300" y="4393"/>
                  </a:cubicBezTo>
                  <a:cubicBezTo>
                    <a:pt x="1300" y="4393"/>
                    <a:pt x="1332" y="3560"/>
                    <a:pt x="1363" y="3182"/>
                  </a:cubicBezTo>
                  <a:cubicBezTo>
                    <a:pt x="1387" y="2884"/>
                    <a:pt x="1405" y="2563"/>
                    <a:pt x="1420" y="2332"/>
                  </a:cubicBezTo>
                  <a:cubicBezTo>
                    <a:pt x="1437" y="2100"/>
                    <a:pt x="1530" y="329"/>
                    <a:pt x="1530" y="329"/>
                  </a:cubicBezTo>
                  <a:lnTo>
                    <a:pt x="50" y="1"/>
                  </a:ln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7" name="Google Shape;237;p24"/>
            <p:cNvSpPr/>
            <p:nvPr/>
          </p:nvSpPr>
          <p:spPr>
            <a:xfrm>
              <a:off x="4345325" y="4968625"/>
              <a:ext cx="12500" cy="28375"/>
            </a:xfrm>
            <a:custGeom>
              <a:rect b="b" l="l" r="r" t="t"/>
              <a:pathLst>
                <a:path extrusionOk="0" h="1135" w="500">
                  <a:moveTo>
                    <a:pt x="0" y="1"/>
                  </a:moveTo>
                  <a:cubicBezTo>
                    <a:pt x="0" y="1"/>
                    <a:pt x="155" y="235"/>
                    <a:pt x="357" y="339"/>
                  </a:cubicBezTo>
                  <a:cubicBezTo>
                    <a:pt x="357" y="339"/>
                    <a:pt x="428" y="1134"/>
                    <a:pt x="430" y="1134"/>
                  </a:cubicBezTo>
                  <a:cubicBezTo>
                    <a:pt x="430" y="1134"/>
                    <a:pt x="430" y="1134"/>
                    <a:pt x="430" y="1134"/>
                  </a:cubicBezTo>
                  <a:lnTo>
                    <a:pt x="471" y="334"/>
                  </a:lnTo>
                  <a:lnTo>
                    <a:pt x="500" y="335"/>
                  </a:lnTo>
                  <a:cubicBezTo>
                    <a:pt x="500" y="335"/>
                    <a:pt x="168" y="159"/>
                    <a:pt x="0" y="1"/>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8" name="Google Shape;238;p24"/>
            <p:cNvSpPr/>
            <p:nvPr/>
          </p:nvSpPr>
          <p:spPr>
            <a:xfrm>
              <a:off x="4343050" y="4861375"/>
              <a:ext cx="29150" cy="32575"/>
            </a:xfrm>
            <a:custGeom>
              <a:rect b="b" l="l" r="r" t="t"/>
              <a:pathLst>
                <a:path extrusionOk="0" h="1303" w="1166">
                  <a:moveTo>
                    <a:pt x="594" y="1"/>
                  </a:moveTo>
                  <a:cubicBezTo>
                    <a:pt x="575" y="1"/>
                    <a:pt x="557" y="2"/>
                    <a:pt x="538" y="4"/>
                  </a:cubicBezTo>
                  <a:cubicBezTo>
                    <a:pt x="301" y="28"/>
                    <a:pt x="107" y="199"/>
                    <a:pt x="54" y="431"/>
                  </a:cubicBezTo>
                  <a:cubicBezTo>
                    <a:pt x="1" y="663"/>
                    <a:pt x="102" y="901"/>
                    <a:pt x="305" y="1026"/>
                  </a:cubicBezTo>
                  <a:cubicBezTo>
                    <a:pt x="305" y="1026"/>
                    <a:pt x="336" y="1125"/>
                    <a:pt x="356" y="1145"/>
                  </a:cubicBezTo>
                  <a:cubicBezTo>
                    <a:pt x="451" y="1246"/>
                    <a:pt x="705" y="1303"/>
                    <a:pt x="823" y="1303"/>
                  </a:cubicBezTo>
                  <a:cubicBezTo>
                    <a:pt x="838" y="1303"/>
                    <a:pt x="851" y="1302"/>
                    <a:pt x="861" y="1300"/>
                  </a:cubicBezTo>
                  <a:cubicBezTo>
                    <a:pt x="973" y="1279"/>
                    <a:pt x="1032" y="1228"/>
                    <a:pt x="1081" y="1102"/>
                  </a:cubicBezTo>
                  <a:cubicBezTo>
                    <a:pt x="1165" y="879"/>
                    <a:pt x="1121" y="588"/>
                    <a:pt x="1090" y="451"/>
                  </a:cubicBezTo>
                  <a:cubicBezTo>
                    <a:pt x="1039" y="194"/>
                    <a:pt x="851" y="1"/>
                    <a:pt x="594"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39" name="Google Shape;239;p24"/>
            <p:cNvSpPr/>
            <p:nvPr/>
          </p:nvSpPr>
          <p:spPr>
            <a:xfrm>
              <a:off x="4343325" y="4888700"/>
              <a:ext cx="23400" cy="17175"/>
            </a:xfrm>
            <a:custGeom>
              <a:rect b="b" l="l" r="r" t="t"/>
              <a:pathLst>
                <a:path extrusionOk="0" h="687" w="936">
                  <a:moveTo>
                    <a:pt x="318" y="0"/>
                  </a:moveTo>
                  <a:cubicBezTo>
                    <a:pt x="318" y="0"/>
                    <a:pt x="303" y="150"/>
                    <a:pt x="293" y="177"/>
                  </a:cubicBezTo>
                  <a:cubicBezTo>
                    <a:pt x="288" y="188"/>
                    <a:pt x="274" y="192"/>
                    <a:pt x="254" y="192"/>
                  </a:cubicBezTo>
                  <a:cubicBezTo>
                    <a:pt x="216" y="192"/>
                    <a:pt x="155" y="178"/>
                    <a:pt x="81" y="175"/>
                  </a:cubicBezTo>
                  <a:cubicBezTo>
                    <a:pt x="81" y="175"/>
                    <a:pt x="80" y="175"/>
                    <a:pt x="79" y="175"/>
                  </a:cubicBezTo>
                  <a:cubicBezTo>
                    <a:pt x="4" y="175"/>
                    <a:pt x="0" y="324"/>
                    <a:pt x="60" y="450"/>
                  </a:cubicBezTo>
                  <a:cubicBezTo>
                    <a:pt x="115" y="565"/>
                    <a:pt x="314" y="672"/>
                    <a:pt x="492" y="686"/>
                  </a:cubicBezTo>
                  <a:cubicBezTo>
                    <a:pt x="500" y="686"/>
                    <a:pt x="508" y="687"/>
                    <a:pt x="517" y="687"/>
                  </a:cubicBezTo>
                  <a:cubicBezTo>
                    <a:pt x="693" y="687"/>
                    <a:pt x="936" y="560"/>
                    <a:pt x="833" y="495"/>
                  </a:cubicBezTo>
                  <a:cubicBezTo>
                    <a:pt x="725" y="429"/>
                    <a:pt x="720" y="400"/>
                    <a:pt x="731" y="345"/>
                  </a:cubicBezTo>
                  <a:cubicBezTo>
                    <a:pt x="741" y="291"/>
                    <a:pt x="757" y="207"/>
                    <a:pt x="757" y="207"/>
                  </a:cubicBezTo>
                  <a:lnTo>
                    <a:pt x="318" y="0"/>
                  </a:ln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0" name="Google Shape;240;p24"/>
            <p:cNvSpPr/>
            <p:nvPr/>
          </p:nvSpPr>
          <p:spPr>
            <a:xfrm>
              <a:off x="4343325" y="4861375"/>
              <a:ext cx="24650" cy="28650"/>
            </a:xfrm>
            <a:custGeom>
              <a:rect b="b" l="l" r="r" t="t"/>
              <a:pathLst>
                <a:path extrusionOk="0" h="1146" w="986">
                  <a:moveTo>
                    <a:pt x="582" y="1"/>
                  </a:moveTo>
                  <a:cubicBezTo>
                    <a:pt x="564" y="1"/>
                    <a:pt x="546" y="2"/>
                    <a:pt x="527" y="4"/>
                  </a:cubicBezTo>
                  <a:cubicBezTo>
                    <a:pt x="221" y="35"/>
                    <a:pt x="1" y="308"/>
                    <a:pt x="32" y="613"/>
                  </a:cubicBezTo>
                  <a:cubicBezTo>
                    <a:pt x="51" y="790"/>
                    <a:pt x="95" y="917"/>
                    <a:pt x="233" y="1044"/>
                  </a:cubicBezTo>
                  <a:cubicBezTo>
                    <a:pt x="259" y="1066"/>
                    <a:pt x="287" y="1085"/>
                    <a:pt x="317" y="1102"/>
                  </a:cubicBezTo>
                  <a:cubicBezTo>
                    <a:pt x="375" y="1130"/>
                    <a:pt x="438" y="1145"/>
                    <a:pt x="503" y="1145"/>
                  </a:cubicBezTo>
                  <a:cubicBezTo>
                    <a:pt x="539" y="1145"/>
                    <a:pt x="575" y="1140"/>
                    <a:pt x="611" y="1131"/>
                  </a:cubicBezTo>
                  <a:cubicBezTo>
                    <a:pt x="731" y="1097"/>
                    <a:pt x="728" y="967"/>
                    <a:pt x="705" y="949"/>
                  </a:cubicBezTo>
                  <a:cubicBezTo>
                    <a:pt x="682" y="930"/>
                    <a:pt x="610" y="961"/>
                    <a:pt x="585" y="883"/>
                  </a:cubicBezTo>
                  <a:cubicBezTo>
                    <a:pt x="559" y="807"/>
                    <a:pt x="532" y="751"/>
                    <a:pt x="574" y="658"/>
                  </a:cubicBezTo>
                  <a:cubicBezTo>
                    <a:pt x="591" y="615"/>
                    <a:pt x="631" y="593"/>
                    <a:pt x="671" y="593"/>
                  </a:cubicBezTo>
                  <a:cubicBezTo>
                    <a:pt x="707" y="593"/>
                    <a:pt x="742" y="611"/>
                    <a:pt x="762" y="648"/>
                  </a:cubicBezTo>
                  <a:cubicBezTo>
                    <a:pt x="792" y="714"/>
                    <a:pt x="804" y="838"/>
                    <a:pt x="804" y="838"/>
                  </a:cubicBezTo>
                  <a:cubicBezTo>
                    <a:pt x="804" y="838"/>
                    <a:pt x="879" y="801"/>
                    <a:pt x="887" y="720"/>
                  </a:cubicBezTo>
                  <a:cubicBezTo>
                    <a:pt x="891" y="663"/>
                    <a:pt x="889" y="605"/>
                    <a:pt x="879" y="548"/>
                  </a:cubicBezTo>
                  <a:cubicBezTo>
                    <a:pt x="869" y="500"/>
                    <a:pt x="883" y="450"/>
                    <a:pt x="913" y="413"/>
                  </a:cubicBezTo>
                  <a:cubicBezTo>
                    <a:pt x="957" y="363"/>
                    <a:pt x="933" y="292"/>
                    <a:pt x="933" y="292"/>
                  </a:cubicBezTo>
                  <a:cubicBezTo>
                    <a:pt x="954" y="270"/>
                    <a:pt x="971" y="246"/>
                    <a:pt x="985" y="220"/>
                  </a:cubicBezTo>
                  <a:cubicBezTo>
                    <a:pt x="895" y="87"/>
                    <a:pt x="754" y="1"/>
                    <a:pt x="582" y="1"/>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1" name="Google Shape;241;p24"/>
            <p:cNvSpPr/>
            <p:nvPr/>
          </p:nvSpPr>
          <p:spPr>
            <a:xfrm>
              <a:off x="4344900" y="4859200"/>
              <a:ext cx="31350" cy="9500"/>
            </a:xfrm>
            <a:custGeom>
              <a:rect b="b" l="l" r="r" t="t"/>
              <a:pathLst>
                <a:path extrusionOk="0" h="380" w="1254">
                  <a:moveTo>
                    <a:pt x="1116" y="0"/>
                  </a:moveTo>
                  <a:cubicBezTo>
                    <a:pt x="1095" y="0"/>
                    <a:pt x="1071" y="5"/>
                    <a:pt x="1044" y="16"/>
                  </a:cubicBezTo>
                  <a:cubicBezTo>
                    <a:pt x="976" y="44"/>
                    <a:pt x="887" y="53"/>
                    <a:pt x="797" y="53"/>
                  </a:cubicBezTo>
                  <a:cubicBezTo>
                    <a:pt x="680" y="53"/>
                    <a:pt x="562" y="37"/>
                    <a:pt x="487" y="29"/>
                  </a:cubicBezTo>
                  <a:cubicBezTo>
                    <a:pt x="477" y="28"/>
                    <a:pt x="466" y="28"/>
                    <a:pt x="454" y="28"/>
                  </a:cubicBezTo>
                  <a:cubicBezTo>
                    <a:pt x="303" y="28"/>
                    <a:pt x="1" y="109"/>
                    <a:pt x="34" y="376"/>
                  </a:cubicBezTo>
                  <a:lnTo>
                    <a:pt x="870" y="379"/>
                  </a:lnTo>
                  <a:cubicBezTo>
                    <a:pt x="870" y="379"/>
                    <a:pt x="874" y="379"/>
                    <a:pt x="880" y="379"/>
                  </a:cubicBezTo>
                  <a:cubicBezTo>
                    <a:pt x="913" y="379"/>
                    <a:pt x="1034" y="370"/>
                    <a:pt x="1145" y="243"/>
                  </a:cubicBezTo>
                  <a:cubicBezTo>
                    <a:pt x="1254" y="117"/>
                    <a:pt x="1221" y="0"/>
                    <a:pt x="1116" y="0"/>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2" name="Google Shape;242;p24"/>
            <p:cNvSpPr/>
            <p:nvPr/>
          </p:nvSpPr>
          <p:spPr>
            <a:xfrm>
              <a:off x="4333475" y="4892825"/>
              <a:ext cx="45075" cy="76800"/>
            </a:xfrm>
            <a:custGeom>
              <a:rect b="b" l="l" r="r" t="t"/>
              <a:pathLst>
                <a:path extrusionOk="0" h="3072" w="1803">
                  <a:moveTo>
                    <a:pt x="352" y="1"/>
                  </a:moveTo>
                  <a:cubicBezTo>
                    <a:pt x="232" y="1"/>
                    <a:pt x="143" y="46"/>
                    <a:pt x="80" y="355"/>
                  </a:cubicBezTo>
                  <a:cubicBezTo>
                    <a:pt x="0" y="742"/>
                    <a:pt x="87" y="979"/>
                    <a:pt x="250" y="1561"/>
                  </a:cubicBezTo>
                  <a:cubicBezTo>
                    <a:pt x="321" y="1814"/>
                    <a:pt x="198" y="2183"/>
                    <a:pt x="194" y="2624"/>
                  </a:cubicBezTo>
                  <a:cubicBezTo>
                    <a:pt x="352" y="2935"/>
                    <a:pt x="644" y="3071"/>
                    <a:pt x="908" y="3071"/>
                  </a:cubicBezTo>
                  <a:cubicBezTo>
                    <a:pt x="978" y="3071"/>
                    <a:pt x="1047" y="3061"/>
                    <a:pt x="1110" y="3043"/>
                  </a:cubicBezTo>
                  <a:cubicBezTo>
                    <a:pt x="1295" y="2987"/>
                    <a:pt x="1436" y="2883"/>
                    <a:pt x="1513" y="2755"/>
                  </a:cubicBezTo>
                  <a:cubicBezTo>
                    <a:pt x="1583" y="2856"/>
                    <a:pt x="1656" y="2880"/>
                    <a:pt x="1709" y="2880"/>
                  </a:cubicBezTo>
                  <a:cubicBezTo>
                    <a:pt x="1756" y="2880"/>
                    <a:pt x="1787" y="2862"/>
                    <a:pt x="1787" y="2862"/>
                  </a:cubicBezTo>
                  <a:cubicBezTo>
                    <a:pt x="1803" y="2732"/>
                    <a:pt x="1762" y="1742"/>
                    <a:pt x="1741" y="1240"/>
                  </a:cubicBezTo>
                  <a:cubicBezTo>
                    <a:pt x="1724" y="805"/>
                    <a:pt x="1668" y="548"/>
                    <a:pt x="1541" y="459"/>
                  </a:cubicBezTo>
                  <a:cubicBezTo>
                    <a:pt x="1440" y="389"/>
                    <a:pt x="1129" y="248"/>
                    <a:pt x="1129" y="248"/>
                  </a:cubicBezTo>
                  <a:cubicBezTo>
                    <a:pt x="1129" y="248"/>
                    <a:pt x="1120" y="292"/>
                    <a:pt x="1036" y="292"/>
                  </a:cubicBezTo>
                  <a:cubicBezTo>
                    <a:pt x="1003" y="292"/>
                    <a:pt x="959" y="285"/>
                    <a:pt x="899" y="266"/>
                  </a:cubicBezTo>
                  <a:cubicBezTo>
                    <a:pt x="687" y="200"/>
                    <a:pt x="607" y="104"/>
                    <a:pt x="638" y="27"/>
                  </a:cubicBezTo>
                  <a:cubicBezTo>
                    <a:pt x="547" y="13"/>
                    <a:pt x="455" y="4"/>
                    <a:pt x="362" y="1"/>
                  </a:cubicBezTo>
                  <a:cubicBezTo>
                    <a:pt x="359" y="1"/>
                    <a:pt x="355" y="1"/>
                    <a:pt x="352" y="1"/>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3" name="Google Shape;243;p24"/>
            <p:cNvSpPr/>
            <p:nvPr/>
          </p:nvSpPr>
          <p:spPr>
            <a:xfrm>
              <a:off x="4347450" y="4892050"/>
              <a:ext cx="16650" cy="9300"/>
            </a:xfrm>
            <a:custGeom>
              <a:rect b="b" l="l" r="r" t="t"/>
              <a:pathLst>
                <a:path extrusionOk="0" h="372" w="666">
                  <a:moveTo>
                    <a:pt x="104" y="0"/>
                  </a:moveTo>
                  <a:cubicBezTo>
                    <a:pt x="67" y="0"/>
                    <a:pt x="21" y="50"/>
                    <a:pt x="21" y="50"/>
                  </a:cubicBezTo>
                  <a:cubicBezTo>
                    <a:pt x="1" y="115"/>
                    <a:pt x="84" y="290"/>
                    <a:pt x="322" y="350"/>
                  </a:cubicBezTo>
                  <a:cubicBezTo>
                    <a:pt x="382" y="366"/>
                    <a:pt x="434" y="371"/>
                    <a:pt x="478" y="371"/>
                  </a:cubicBezTo>
                  <a:cubicBezTo>
                    <a:pt x="606" y="371"/>
                    <a:pt x="666" y="322"/>
                    <a:pt x="666" y="322"/>
                  </a:cubicBezTo>
                  <a:cubicBezTo>
                    <a:pt x="640" y="281"/>
                    <a:pt x="616" y="198"/>
                    <a:pt x="574" y="198"/>
                  </a:cubicBezTo>
                  <a:cubicBezTo>
                    <a:pt x="572" y="198"/>
                    <a:pt x="570" y="198"/>
                    <a:pt x="568" y="198"/>
                  </a:cubicBezTo>
                  <a:cubicBezTo>
                    <a:pt x="332" y="191"/>
                    <a:pt x="178" y="70"/>
                    <a:pt x="134" y="15"/>
                  </a:cubicBezTo>
                  <a:cubicBezTo>
                    <a:pt x="125" y="4"/>
                    <a:pt x="115" y="0"/>
                    <a:pt x="104" y="0"/>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4" name="Google Shape;244;p24"/>
            <p:cNvSpPr/>
            <p:nvPr/>
          </p:nvSpPr>
          <p:spPr>
            <a:xfrm>
              <a:off x="4364350" y="4903675"/>
              <a:ext cx="55075" cy="42225"/>
            </a:xfrm>
            <a:custGeom>
              <a:rect b="b" l="l" r="r" t="t"/>
              <a:pathLst>
                <a:path extrusionOk="0" h="1689" w="2203">
                  <a:moveTo>
                    <a:pt x="162" y="0"/>
                  </a:moveTo>
                  <a:cubicBezTo>
                    <a:pt x="68" y="0"/>
                    <a:pt x="1" y="108"/>
                    <a:pt x="34" y="334"/>
                  </a:cubicBezTo>
                  <a:cubicBezTo>
                    <a:pt x="81" y="653"/>
                    <a:pt x="144" y="876"/>
                    <a:pt x="262" y="1251"/>
                  </a:cubicBezTo>
                  <a:cubicBezTo>
                    <a:pt x="294" y="1350"/>
                    <a:pt x="364" y="1524"/>
                    <a:pt x="468" y="1608"/>
                  </a:cubicBezTo>
                  <a:cubicBezTo>
                    <a:pt x="536" y="1664"/>
                    <a:pt x="623" y="1688"/>
                    <a:pt x="734" y="1688"/>
                  </a:cubicBezTo>
                  <a:cubicBezTo>
                    <a:pt x="831" y="1688"/>
                    <a:pt x="946" y="1669"/>
                    <a:pt x="1083" y="1635"/>
                  </a:cubicBezTo>
                  <a:cubicBezTo>
                    <a:pt x="1208" y="1603"/>
                    <a:pt x="1346" y="1530"/>
                    <a:pt x="1583" y="1419"/>
                  </a:cubicBezTo>
                  <a:cubicBezTo>
                    <a:pt x="1646" y="1389"/>
                    <a:pt x="1696" y="1369"/>
                    <a:pt x="1818" y="1314"/>
                  </a:cubicBezTo>
                  <a:cubicBezTo>
                    <a:pt x="1940" y="1257"/>
                    <a:pt x="2066" y="1163"/>
                    <a:pt x="2130" y="1069"/>
                  </a:cubicBezTo>
                  <a:cubicBezTo>
                    <a:pt x="2194" y="976"/>
                    <a:pt x="2203" y="934"/>
                    <a:pt x="2189" y="912"/>
                  </a:cubicBezTo>
                  <a:cubicBezTo>
                    <a:pt x="2183" y="901"/>
                    <a:pt x="2174" y="896"/>
                    <a:pt x="2163" y="896"/>
                  </a:cubicBezTo>
                  <a:cubicBezTo>
                    <a:pt x="2148" y="896"/>
                    <a:pt x="2130" y="907"/>
                    <a:pt x="2110" y="930"/>
                  </a:cubicBezTo>
                  <a:cubicBezTo>
                    <a:pt x="2076" y="970"/>
                    <a:pt x="2027" y="1040"/>
                    <a:pt x="1930" y="1097"/>
                  </a:cubicBezTo>
                  <a:cubicBezTo>
                    <a:pt x="1930" y="1097"/>
                    <a:pt x="2010" y="1015"/>
                    <a:pt x="2052" y="963"/>
                  </a:cubicBezTo>
                  <a:cubicBezTo>
                    <a:pt x="2090" y="916"/>
                    <a:pt x="2122" y="864"/>
                    <a:pt x="2146" y="808"/>
                  </a:cubicBezTo>
                  <a:cubicBezTo>
                    <a:pt x="2164" y="765"/>
                    <a:pt x="2138" y="708"/>
                    <a:pt x="2108" y="708"/>
                  </a:cubicBezTo>
                  <a:cubicBezTo>
                    <a:pt x="2101" y="708"/>
                    <a:pt x="2094" y="711"/>
                    <a:pt x="2087" y="719"/>
                  </a:cubicBezTo>
                  <a:cubicBezTo>
                    <a:pt x="2052" y="758"/>
                    <a:pt x="2035" y="796"/>
                    <a:pt x="1970" y="875"/>
                  </a:cubicBezTo>
                  <a:cubicBezTo>
                    <a:pt x="1936" y="916"/>
                    <a:pt x="1897" y="952"/>
                    <a:pt x="1855" y="984"/>
                  </a:cubicBezTo>
                  <a:cubicBezTo>
                    <a:pt x="1895" y="930"/>
                    <a:pt x="1930" y="873"/>
                    <a:pt x="1961" y="813"/>
                  </a:cubicBezTo>
                  <a:cubicBezTo>
                    <a:pt x="2002" y="730"/>
                    <a:pt x="2002" y="686"/>
                    <a:pt x="2000" y="659"/>
                  </a:cubicBezTo>
                  <a:cubicBezTo>
                    <a:pt x="1999" y="641"/>
                    <a:pt x="1984" y="622"/>
                    <a:pt x="1964" y="622"/>
                  </a:cubicBezTo>
                  <a:cubicBezTo>
                    <a:pt x="1951" y="622"/>
                    <a:pt x="1936" y="630"/>
                    <a:pt x="1922" y="650"/>
                  </a:cubicBezTo>
                  <a:cubicBezTo>
                    <a:pt x="1888" y="698"/>
                    <a:pt x="1866" y="773"/>
                    <a:pt x="1788" y="854"/>
                  </a:cubicBezTo>
                  <a:cubicBezTo>
                    <a:pt x="1740" y="903"/>
                    <a:pt x="1698" y="936"/>
                    <a:pt x="1685" y="936"/>
                  </a:cubicBezTo>
                  <a:cubicBezTo>
                    <a:pt x="1682" y="936"/>
                    <a:pt x="1680" y="934"/>
                    <a:pt x="1680" y="931"/>
                  </a:cubicBezTo>
                  <a:cubicBezTo>
                    <a:pt x="1679" y="916"/>
                    <a:pt x="1715" y="882"/>
                    <a:pt x="1736" y="814"/>
                  </a:cubicBezTo>
                  <a:cubicBezTo>
                    <a:pt x="1755" y="748"/>
                    <a:pt x="1736" y="672"/>
                    <a:pt x="1697" y="663"/>
                  </a:cubicBezTo>
                  <a:cubicBezTo>
                    <a:pt x="1688" y="662"/>
                    <a:pt x="1682" y="661"/>
                    <a:pt x="1677" y="661"/>
                  </a:cubicBezTo>
                  <a:cubicBezTo>
                    <a:pt x="1660" y="661"/>
                    <a:pt x="1660" y="673"/>
                    <a:pt x="1636" y="723"/>
                  </a:cubicBezTo>
                  <a:cubicBezTo>
                    <a:pt x="1604" y="787"/>
                    <a:pt x="1558" y="835"/>
                    <a:pt x="1522" y="929"/>
                  </a:cubicBezTo>
                  <a:cubicBezTo>
                    <a:pt x="1491" y="1012"/>
                    <a:pt x="1478" y="1045"/>
                    <a:pt x="1420" y="1105"/>
                  </a:cubicBezTo>
                  <a:cubicBezTo>
                    <a:pt x="1358" y="1170"/>
                    <a:pt x="1222" y="1243"/>
                    <a:pt x="985" y="1303"/>
                  </a:cubicBezTo>
                  <a:cubicBezTo>
                    <a:pt x="946" y="1313"/>
                    <a:pt x="912" y="1317"/>
                    <a:pt x="882" y="1317"/>
                  </a:cubicBezTo>
                  <a:cubicBezTo>
                    <a:pt x="718" y="1317"/>
                    <a:pt x="672" y="1187"/>
                    <a:pt x="645" y="1077"/>
                  </a:cubicBezTo>
                  <a:cubicBezTo>
                    <a:pt x="565" y="762"/>
                    <a:pt x="522" y="478"/>
                    <a:pt x="464" y="299"/>
                  </a:cubicBezTo>
                  <a:cubicBezTo>
                    <a:pt x="394" y="88"/>
                    <a:pt x="320" y="54"/>
                    <a:pt x="218" y="12"/>
                  </a:cubicBezTo>
                  <a:cubicBezTo>
                    <a:pt x="199" y="4"/>
                    <a:pt x="180" y="0"/>
                    <a:pt x="162"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5" name="Google Shape;245;p24"/>
            <p:cNvSpPr/>
            <p:nvPr/>
          </p:nvSpPr>
          <p:spPr>
            <a:xfrm>
              <a:off x="4362300" y="4902800"/>
              <a:ext cx="19850" cy="33825"/>
            </a:xfrm>
            <a:custGeom>
              <a:rect b="b" l="l" r="r" t="t"/>
              <a:pathLst>
                <a:path extrusionOk="0" h="1353" w="794">
                  <a:moveTo>
                    <a:pt x="263" y="0"/>
                  </a:moveTo>
                  <a:cubicBezTo>
                    <a:pt x="245" y="0"/>
                    <a:pt x="226" y="2"/>
                    <a:pt x="207" y="5"/>
                  </a:cubicBezTo>
                  <a:cubicBezTo>
                    <a:pt x="1" y="35"/>
                    <a:pt x="15" y="281"/>
                    <a:pt x="50" y="462"/>
                  </a:cubicBezTo>
                  <a:cubicBezTo>
                    <a:pt x="84" y="642"/>
                    <a:pt x="255" y="1348"/>
                    <a:pt x="255" y="1348"/>
                  </a:cubicBezTo>
                  <a:cubicBezTo>
                    <a:pt x="255" y="1348"/>
                    <a:pt x="287" y="1353"/>
                    <a:pt x="343" y="1353"/>
                  </a:cubicBezTo>
                  <a:cubicBezTo>
                    <a:pt x="403" y="1353"/>
                    <a:pt x="490" y="1347"/>
                    <a:pt x="593" y="1321"/>
                  </a:cubicBezTo>
                  <a:cubicBezTo>
                    <a:pt x="793" y="1273"/>
                    <a:pt x="789" y="1136"/>
                    <a:pt x="789" y="1136"/>
                  </a:cubicBezTo>
                  <a:cubicBezTo>
                    <a:pt x="789" y="1136"/>
                    <a:pt x="638" y="560"/>
                    <a:pt x="565" y="308"/>
                  </a:cubicBezTo>
                  <a:cubicBezTo>
                    <a:pt x="500" y="85"/>
                    <a:pt x="399" y="0"/>
                    <a:pt x="263" y="0"/>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6" name="Google Shape;246;p24"/>
            <p:cNvSpPr/>
            <p:nvPr/>
          </p:nvSpPr>
          <p:spPr>
            <a:xfrm>
              <a:off x="4154000" y="5148250"/>
              <a:ext cx="114975" cy="66350"/>
            </a:xfrm>
            <a:custGeom>
              <a:rect b="b" l="l" r="r" t="t"/>
              <a:pathLst>
                <a:path extrusionOk="0" h="2654" w="4599">
                  <a:moveTo>
                    <a:pt x="2299" y="0"/>
                  </a:moveTo>
                  <a:cubicBezTo>
                    <a:pt x="1030" y="0"/>
                    <a:pt x="1" y="594"/>
                    <a:pt x="1" y="1326"/>
                  </a:cubicBezTo>
                  <a:cubicBezTo>
                    <a:pt x="1" y="2060"/>
                    <a:pt x="1030" y="2653"/>
                    <a:pt x="2299" y="2653"/>
                  </a:cubicBezTo>
                  <a:cubicBezTo>
                    <a:pt x="3569" y="2653"/>
                    <a:pt x="4598" y="2060"/>
                    <a:pt x="4598" y="1326"/>
                  </a:cubicBezTo>
                  <a:cubicBezTo>
                    <a:pt x="4598" y="594"/>
                    <a:pt x="3569" y="0"/>
                    <a:pt x="2299"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7" name="Google Shape;247;p24"/>
            <p:cNvSpPr/>
            <p:nvPr/>
          </p:nvSpPr>
          <p:spPr>
            <a:xfrm>
              <a:off x="4170350" y="5088125"/>
              <a:ext cx="49425" cy="43525"/>
            </a:xfrm>
            <a:custGeom>
              <a:rect b="b" l="l" r="r" t="t"/>
              <a:pathLst>
                <a:path extrusionOk="0" h="1741" w="1977">
                  <a:moveTo>
                    <a:pt x="1849" y="0"/>
                  </a:moveTo>
                  <a:cubicBezTo>
                    <a:pt x="1831" y="0"/>
                    <a:pt x="1811" y="2"/>
                    <a:pt x="1790" y="6"/>
                  </a:cubicBezTo>
                  <a:cubicBezTo>
                    <a:pt x="1670" y="30"/>
                    <a:pt x="1571" y="143"/>
                    <a:pt x="1498" y="316"/>
                  </a:cubicBezTo>
                  <a:cubicBezTo>
                    <a:pt x="1426" y="491"/>
                    <a:pt x="1125" y="1226"/>
                    <a:pt x="1060" y="1267"/>
                  </a:cubicBezTo>
                  <a:cubicBezTo>
                    <a:pt x="1059" y="1268"/>
                    <a:pt x="1056" y="1269"/>
                    <a:pt x="1053" y="1269"/>
                  </a:cubicBezTo>
                  <a:cubicBezTo>
                    <a:pt x="979" y="1269"/>
                    <a:pt x="482" y="1057"/>
                    <a:pt x="375" y="982"/>
                  </a:cubicBezTo>
                  <a:cubicBezTo>
                    <a:pt x="289" y="1002"/>
                    <a:pt x="1" y="1016"/>
                    <a:pt x="1" y="1016"/>
                  </a:cubicBezTo>
                  <a:cubicBezTo>
                    <a:pt x="96" y="1139"/>
                    <a:pt x="207" y="1249"/>
                    <a:pt x="330" y="1344"/>
                  </a:cubicBezTo>
                  <a:cubicBezTo>
                    <a:pt x="480" y="1460"/>
                    <a:pt x="937" y="1741"/>
                    <a:pt x="1184" y="1741"/>
                  </a:cubicBezTo>
                  <a:cubicBezTo>
                    <a:pt x="1236" y="1741"/>
                    <a:pt x="1278" y="1728"/>
                    <a:pt x="1306" y="1699"/>
                  </a:cubicBezTo>
                  <a:cubicBezTo>
                    <a:pt x="1372" y="1632"/>
                    <a:pt x="1976" y="39"/>
                    <a:pt x="1976" y="39"/>
                  </a:cubicBezTo>
                  <a:cubicBezTo>
                    <a:pt x="1976" y="39"/>
                    <a:pt x="1932" y="0"/>
                    <a:pt x="1849"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8" name="Google Shape;248;p24"/>
            <p:cNvSpPr/>
            <p:nvPr/>
          </p:nvSpPr>
          <p:spPr>
            <a:xfrm>
              <a:off x="4167075" y="5095200"/>
              <a:ext cx="16725" cy="18350"/>
            </a:xfrm>
            <a:custGeom>
              <a:rect b="b" l="l" r="r" t="t"/>
              <a:pathLst>
                <a:path extrusionOk="0" h="734" w="669">
                  <a:moveTo>
                    <a:pt x="26" y="1"/>
                  </a:moveTo>
                  <a:lnTo>
                    <a:pt x="26" y="1"/>
                  </a:lnTo>
                  <a:cubicBezTo>
                    <a:pt x="0" y="39"/>
                    <a:pt x="231" y="652"/>
                    <a:pt x="286" y="672"/>
                  </a:cubicBezTo>
                  <a:cubicBezTo>
                    <a:pt x="343" y="692"/>
                    <a:pt x="527" y="733"/>
                    <a:pt x="616" y="733"/>
                  </a:cubicBezTo>
                  <a:cubicBezTo>
                    <a:pt x="648" y="733"/>
                    <a:pt x="668" y="728"/>
                    <a:pt x="665" y="714"/>
                  </a:cubicBezTo>
                  <a:cubicBezTo>
                    <a:pt x="652" y="662"/>
                    <a:pt x="450" y="59"/>
                    <a:pt x="413" y="55"/>
                  </a:cubicBezTo>
                  <a:cubicBezTo>
                    <a:pt x="374" y="53"/>
                    <a:pt x="26" y="1"/>
                    <a:pt x="26"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49" name="Google Shape;249;p24"/>
            <p:cNvSpPr/>
            <p:nvPr/>
          </p:nvSpPr>
          <p:spPr>
            <a:xfrm>
              <a:off x="4167100" y="5097350"/>
              <a:ext cx="12750" cy="16750"/>
            </a:xfrm>
            <a:custGeom>
              <a:rect b="b" l="l" r="r" t="t"/>
              <a:pathLst>
                <a:path extrusionOk="0" h="670" w="510">
                  <a:moveTo>
                    <a:pt x="382" y="1"/>
                  </a:moveTo>
                  <a:cubicBezTo>
                    <a:pt x="376" y="1"/>
                    <a:pt x="371" y="2"/>
                    <a:pt x="366" y="5"/>
                  </a:cubicBezTo>
                  <a:cubicBezTo>
                    <a:pt x="331" y="20"/>
                    <a:pt x="296" y="36"/>
                    <a:pt x="262" y="54"/>
                  </a:cubicBezTo>
                  <a:cubicBezTo>
                    <a:pt x="238" y="68"/>
                    <a:pt x="211" y="75"/>
                    <a:pt x="186" y="91"/>
                  </a:cubicBezTo>
                  <a:cubicBezTo>
                    <a:pt x="130" y="126"/>
                    <a:pt x="72" y="166"/>
                    <a:pt x="48" y="230"/>
                  </a:cubicBezTo>
                  <a:cubicBezTo>
                    <a:pt x="1" y="353"/>
                    <a:pt x="97" y="575"/>
                    <a:pt x="131" y="647"/>
                  </a:cubicBezTo>
                  <a:cubicBezTo>
                    <a:pt x="131" y="647"/>
                    <a:pt x="274" y="670"/>
                    <a:pt x="377" y="670"/>
                  </a:cubicBezTo>
                  <a:cubicBezTo>
                    <a:pt x="441" y="670"/>
                    <a:pt x="490" y="661"/>
                    <a:pt x="477" y="632"/>
                  </a:cubicBezTo>
                  <a:cubicBezTo>
                    <a:pt x="469" y="618"/>
                    <a:pt x="464" y="605"/>
                    <a:pt x="461" y="589"/>
                  </a:cubicBezTo>
                  <a:cubicBezTo>
                    <a:pt x="459" y="576"/>
                    <a:pt x="446" y="550"/>
                    <a:pt x="448" y="535"/>
                  </a:cubicBezTo>
                  <a:cubicBezTo>
                    <a:pt x="437" y="492"/>
                    <a:pt x="430" y="458"/>
                    <a:pt x="446" y="414"/>
                  </a:cubicBezTo>
                  <a:cubicBezTo>
                    <a:pt x="458" y="382"/>
                    <a:pt x="476" y="353"/>
                    <a:pt x="489" y="320"/>
                  </a:cubicBezTo>
                  <a:cubicBezTo>
                    <a:pt x="501" y="291"/>
                    <a:pt x="510" y="255"/>
                    <a:pt x="499" y="224"/>
                  </a:cubicBezTo>
                  <a:cubicBezTo>
                    <a:pt x="498" y="217"/>
                    <a:pt x="493" y="210"/>
                    <a:pt x="486" y="207"/>
                  </a:cubicBezTo>
                  <a:cubicBezTo>
                    <a:pt x="485" y="207"/>
                    <a:pt x="484" y="207"/>
                    <a:pt x="483" y="207"/>
                  </a:cubicBezTo>
                  <a:cubicBezTo>
                    <a:pt x="473" y="207"/>
                    <a:pt x="465" y="217"/>
                    <a:pt x="459" y="226"/>
                  </a:cubicBezTo>
                  <a:cubicBezTo>
                    <a:pt x="426" y="279"/>
                    <a:pt x="379" y="323"/>
                    <a:pt x="334" y="366"/>
                  </a:cubicBezTo>
                  <a:cubicBezTo>
                    <a:pt x="331" y="369"/>
                    <a:pt x="328" y="370"/>
                    <a:pt x="325" y="370"/>
                  </a:cubicBezTo>
                  <a:cubicBezTo>
                    <a:pt x="319" y="369"/>
                    <a:pt x="319" y="361"/>
                    <a:pt x="322" y="356"/>
                  </a:cubicBezTo>
                  <a:cubicBezTo>
                    <a:pt x="325" y="346"/>
                    <a:pt x="331" y="335"/>
                    <a:pt x="337" y="326"/>
                  </a:cubicBezTo>
                  <a:cubicBezTo>
                    <a:pt x="359" y="296"/>
                    <a:pt x="383" y="271"/>
                    <a:pt x="405" y="241"/>
                  </a:cubicBezTo>
                  <a:cubicBezTo>
                    <a:pt x="428" y="212"/>
                    <a:pt x="442" y="178"/>
                    <a:pt x="448" y="142"/>
                  </a:cubicBezTo>
                  <a:cubicBezTo>
                    <a:pt x="449" y="133"/>
                    <a:pt x="449" y="125"/>
                    <a:pt x="446" y="116"/>
                  </a:cubicBezTo>
                  <a:cubicBezTo>
                    <a:pt x="443" y="109"/>
                    <a:pt x="436" y="103"/>
                    <a:pt x="428" y="102"/>
                  </a:cubicBezTo>
                  <a:cubicBezTo>
                    <a:pt x="422" y="102"/>
                    <a:pt x="416" y="103"/>
                    <a:pt x="411" y="107"/>
                  </a:cubicBezTo>
                  <a:cubicBezTo>
                    <a:pt x="381" y="126"/>
                    <a:pt x="357" y="155"/>
                    <a:pt x="329" y="177"/>
                  </a:cubicBezTo>
                  <a:cubicBezTo>
                    <a:pt x="297" y="200"/>
                    <a:pt x="262" y="219"/>
                    <a:pt x="226" y="233"/>
                  </a:cubicBezTo>
                  <a:cubicBezTo>
                    <a:pt x="224" y="229"/>
                    <a:pt x="229" y="223"/>
                    <a:pt x="233" y="219"/>
                  </a:cubicBezTo>
                  <a:cubicBezTo>
                    <a:pt x="291" y="167"/>
                    <a:pt x="375" y="116"/>
                    <a:pt x="399" y="38"/>
                  </a:cubicBezTo>
                  <a:cubicBezTo>
                    <a:pt x="401" y="32"/>
                    <a:pt x="401" y="25"/>
                    <a:pt x="401" y="17"/>
                  </a:cubicBezTo>
                  <a:cubicBezTo>
                    <a:pt x="400" y="10"/>
                    <a:pt x="396" y="4"/>
                    <a:pt x="389" y="2"/>
                  </a:cubicBezTo>
                  <a:cubicBezTo>
                    <a:pt x="387" y="1"/>
                    <a:pt x="384" y="1"/>
                    <a:pt x="382"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0" name="Google Shape;250;p24"/>
            <p:cNvSpPr/>
            <p:nvPr/>
          </p:nvSpPr>
          <p:spPr>
            <a:xfrm>
              <a:off x="4200625" y="5086475"/>
              <a:ext cx="22425" cy="27175"/>
            </a:xfrm>
            <a:custGeom>
              <a:rect b="b" l="l" r="r" t="t"/>
              <a:pathLst>
                <a:path extrusionOk="0" h="1087" w="897">
                  <a:moveTo>
                    <a:pt x="654" y="0"/>
                  </a:moveTo>
                  <a:cubicBezTo>
                    <a:pt x="577" y="0"/>
                    <a:pt x="483" y="41"/>
                    <a:pt x="392" y="150"/>
                  </a:cubicBezTo>
                  <a:cubicBezTo>
                    <a:pt x="256" y="314"/>
                    <a:pt x="71" y="706"/>
                    <a:pt x="0" y="835"/>
                  </a:cubicBezTo>
                  <a:cubicBezTo>
                    <a:pt x="0" y="835"/>
                    <a:pt x="164" y="1087"/>
                    <a:pt x="390" y="1087"/>
                  </a:cubicBezTo>
                  <a:cubicBezTo>
                    <a:pt x="414" y="1087"/>
                    <a:pt x="439" y="1084"/>
                    <a:pt x="465" y="1077"/>
                  </a:cubicBezTo>
                  <a:cubicBezTo>
                    <a:pt x="465" y="1077"/>
                    <a:pt x="746" y="594"/>
                    <a:pt x="806" y="414"/>
                  </a:cubicBezTo>
                  <a:cubicBezTo>
                    <a:pt x="866" y="234"/>
                    <a:pt x="897" y="119"/>
                    <a:pt x="758" y="29"/>
                  </a:cubicBezTo>
                  <a:cubicBezTo>
                    <a:pt x="730" y="11"/>
                    <a:pt x="694" y="0"/>
                    <a:pt x="654" y="0"/>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1" name="Google Shape;251;p24"/>
            <p:cNvSpPr/>
            <p:nvPr/>
          </p:nvSpPr>
          <p:spPr>
            <a:xfrm>
              <a:off x="4165775" y="5142825"/>
              <a:ext cx="93600" cy="48675"/>
            </a:xfrm>
            <a:custGeom>
              <a:rect b="b" l="l" r="r" t="t"/>
              <a:pathLst>
                <a:path extrusionOk="0" h="1947" w="3744">
                  <a:moveTo>
                    <a:pt x="1603" y="0"/>
                  </a:moveTo>
                  <a:cubicBezTo>
                    <a:pt x="1274" y="0"/>
                    <a:pt x="234" y="20"/>
                    <a:pt x="114" y="265"/>
                  </a:cubicBezTo>
                  <a:cubicBezTo>
                    <a:pt x="0" y="498"/>
                    <a:pt x="1004" y="848"/>
                    <a:pt x="1149" y="863"/>
                  </a:cubicBezTo>
                  <a:lnTo>
                    <a:pt x="2032" y="911"/>
                  </a:lnTo>
                  <a:lnTo>
                    <a:pt x="2125" y="956"/>
                  </a:lnTo>
                  <a:lnTo>
                    <a:pt x="2743" y="1740"/>
                  </a:lnTo>
                  <a:lnTo>
                    <a:pt x="3652" y="1946"/>
                  </a:lnTo>
                  <a:cubicBezTo>
                    <a:pt x="3743" y="1764"/>
                    <a:pt x="3663" y="1514"/>
                    <a:pt x="3544" y="1208"/>
                  </a:cubicBezTo>
                  <a:cubicBezTo>
                    <a:pt x="3413" y="871"/>
                    <a:pt x="3268" y="525"/>
                    <a:pt x="3268" y="525"/>
                  </a:cubicBezTo>
                  <a:lnTo>
                    <a:pt x="1703" y="1"/>
                  </a:lnTo>
                  <a:cubicBezTo>
                    <a:pt x="1703" y="1"/>
                    <a:pt x="1666" y="0"/>
                    <a:pt x="1603" y="0"/>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2" name="Google Shape;252;p24"/>
            <p:cNvSpPr/>
            <p:nvPr/>
          </p:nvSpPr>
          <p:spPr>
            <a:xfrm>
              <a:off x="4207975" y="5189050"/>
              <a:ext cx="14000" cy="30400"/>
            </a:xfrm>
            <a:custGeom>
              <a:rect b="b" l="l" r="r" t="t"/>
              <a:pathLst>
                <a:path extrusionOk="0" h="1216" w="560">
                  <a:moveTo>
                    <a:pt x="267" y="1"/>
                  </a:moveTo>
                  <a:lnTo>
                    <a:pt x="1" y="200"/>
                  </a:lnTo>
                  <a:cubicBezTo>
                    <a:pt x="97" y="378"/>
                    <a:pt x="102" y="533"/>
                    <a:pt x="112" y="692"/>
                  </a:cubicBezTo>
                  <a:cubicBezTo>
                    <a:pt x="121" y="834"/>
                    <a:pt x="112" y="977"/>
                    <a:pt x="112" y="1119"/>
                  </a:cubicBezTo>
                  <a:cubicBezTo>
                    <a:pt x="109" y="1141"/>
                    <a:pt x="114" y="1163"/>
                    <a:pt x="124" y="1182"/>
                  </a:cubicBezTo>
                  <a:cubicBezTo>
                    <a:pt x="140" y="1206"/>
                    <a:pt x="165" y="1216"/>
                    <a:pt x="191" y="1216"/>
                  </a:cubicBezTo>
                  <a:cubicBezTo>
                    <a:pt x="227" y="1216"/>
                    <a:pt x="265" y="1199"/>
                    <a:pt x="290" y="1181"/>
                  </a:cubicBezTo>
                  <a:cubicBezTo>
                    <a:pt x="331" y="1151"/>
                    <a:pt x="371" y="1118"/>
                    <a:pt x="408" y="1082"/>
                  </a:cubicBezTo>
                  <a:cubicBezTo>
                    <a:pt x="476" y="1012"/>
                    <a:pt x="529" y="924"/>
                    <a:pt x="524" y="826"/>
                  </a:cubicBezTo>
                  <a:cubicBezTo>
                    <a:pt x="519" y="715"/>
                    <a:pt x="495" y="603"/>
                    <a:pt x="521" y="495"/>
                  </a:cubicBezTo>
                  <a:cubicBezTo>
                    <a:pt x="533" y="439"/>
                    <a:pt x="559" y="383"/>
                    <a:pt x="551" y="325"/>
                  </a:cubicBezTo>
                  <a:cubicBezTo>
                    <a:pt x="539" y="248"/>
                    <a:pt x="484" y="195"/>
                    <a:pt x="426" y="148"/>
                  </a:cubicBezTo>
                  <a:cubicBezTo>
                    <a:pt x="399" y="124"/>
                    <a:pt x="369" y="101"/>
                    <a:pt x="342" y="74"/>
                  </a:cubicBezTo>
                  <a:cubicBezTo>
                    <a:pt x="315" y="49"/>
                    <a:pt x="285" y="22"/>
                    <a:pt x="267"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3" name="Google Shape;253;p24"/>
            <p:cNvSpPr/>
            <p:nvPr/>
          </p:nvSpPr>
          <p:spPr>
            <a:xfrm>
              <a:off x="4164700" y="5148150"/>
              <a:ext cx="50200" cy="46525"/>
            </a:xfrm>
            <a:custGeom>
              <a:rect b="b" l="l" r="r" t="t"/>
              <a:pathLst>
                <a:path extrusionOk="0" h="1861" w="2008">
                  <a:moveTo>
                    <a:pt x="336" y="1"/>
                  </a:moveTo>
                  <a:cubicBezTo>
                    <a:pt x="319" y="1"/>
                    <a:pt x="303" y="2"/>
                    <a:pt x="287" y="3"/>
                  </a:cubicBezTo>
                  <a:cubicBezTo>
                    <a:pt x="0" y="27"/>
                    <a:pt x="134" y="317"/>
                    <a:pt x="299" y="492"/>
                  </a:cubicBezTo>
                  <a:cubicBezTo>
                    <a:pt x="409" y="607"/>
                    <a:pt x="1750" y="1860"/>
                    <a:pt x="1750" y="1860"/>
                  </a:cubicBezTo>
                  <a:cubicBezTo>
                    <a:pt x="1754" y="1860"/>
                    <a:pt x="1757" y="1860"/>
                    <a:pt x="1761" y="1860"/>
                  </a:cubicBezTo>
                  <a:cubicBezTo>
                    <a:pt x="1946" y="1860"/>
                    <a:pt x="2008" y="1662"/>
                    <a:pt x="2008" y="1662"/>
                  </a:cubicBezTo>
                  <a:cubicBezTo>
                    <a:pt x="2008" y="1662"/>
                    <a:pt x="1600" y="1010"/>
                    <a:pt x="1342" y="648"/>
                  </a:cubicBezTo>
                  <a:cubicBezTo>
                    <a:pt x="1225" y="483"/>
                    <a:pt x="1032" y="289"/>
                    <a:pt x="1032" y="289"/>
                  </a:cubicBezTo>
                  <a:cubicBezTo>
                    <a:pt x="927" y="177"/>
                    <a:pt x="612" y="1"/>
                    <a:pt x="336" y="1"/>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4" name="Google Shape;254;p24"/>
            <p:cNvSpPr/>
            <p:nvPr/>
          </p:nvSpPr>
          <p:spPr>
            <a:xfrm>
              <a:off x="4186225" y="5152200"/>
              <a:ext cx="15525" cy="12600"/>
            </a:xfrm>
            <a:custGeom>
              <a:rect b="b" l="l" r="r" t="t"/>
              <a:pathLst>
                <a:path extrusionOk="0" h="504" w="621">
                  <a:moveTo>
                    <a:pt x="1" y="0"/>
                  </a:moveTo>
                  <a:lnTo>
                    <a:pt x="1" y="0"/>
                  </a:lnTo>
                  <a:cubicBezTo>
                    <a:pt x="249" y="146"/>
                    <a:pt x="488" y="496"/>
                    <a:pt x="488" y="496"/>
                  </a:cubicBezTo>
                  <a:lnTo>
                    <a:pt x="621" y="503"/>
                  </a:lnTo>
                  <a:cubicBezTo>
                    <a:pt x="248" y="49"/>
                    <a:pt x="1" y="0"/>
                    <a:pt x="1" y="0"/>
                  </a:cubicBezTo>
                  <a:close/>
                </a:path>
              </a:pathLst>
            </a:custGeom>
            <a:solidFill>
              <a:srgbClr val="D830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5" name="Google Shape;255;p24"/>
            <p:cNvSpPr/>
            <p:nvPr/>
          </p:nvSpPr>
          <p:spPr>
            <a:xfrm>
              <a:off x="4198825" y="5185650"/>
              <a:ext cx="15200" cy="9025"/>
            </a:xfrm>
            <a:custGeom>
              <a:rect b="b" l="l" r="r" t="t"/>
              <a:pathLst>
                <a:path extrusionOk="0" h="361" w="608">
                  <a:moveTo>
                    <a:pt x="1" y="0"/>
                  </a:moveTo>
                  <a:lnTo>
                    <a:pt x="385" y="360"/>
                  </a:lnTo>
                  <a:cubicBezTo>
                    <a:pt x="388" y="360"/>
                    <a:pt x="392" y="360"/>
                    <a:pt x="396" y="360"/>
                  </a:cubicBezTo>
                  <a:cubicBezTo>
                    <a:pt x="445" y="360"/>
                    <a:pt x="492" y="346"/>
                    <a:pt x="532" y="318"/>
                  </a:cubicBezTo>
                  <a:cubicBezTo>
                    <a:pt x="604" y="268"/>
                    <a:pt x="608" y="233"/>
                    <a:pt x="608" y="233"/>
                  </a:cubicBezTo>
                  <a:lnTo>
                    <a:pt x="1" y="0"/>
                  </a:lnTo>
                  <a:close/>
                </a:path>
              </a:pathLst>
            </a:custGeom>
            <a:solidFill>
              <a:srgbClr val="D830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6" name="Google Shape;256;p24"/>
            <p:cNvSpPr/>
            <p:nvPr/>
          </p:nvSpPr>
          <p:spPr>
            <a:xfrm>
              <a:off x="4217200" y="5083725"/>
              <a:ext cx="26225" cy="24350"/>
            </a:xfrm>
            <a:custGeom>
              <a:rect b="b" l="l" r="r" t="t"/>
              <a:pathLst>
                <a:path extrusionOk="0" h="974" w="1049">
                  <a:moveTo>
                    <a:pt x="802" y="0"/>
                  </a:moveTo>
                  <a:cubicBezTo>
                    <a:pt x="802" y="0"/>
                    <a:pt x="224" y="200"/>
                    <a:pt x="155" y="210"/>
                  </a:cubicBezTo>
                  <a:cubicBezTo>
                    <a:pt x="85" y="221"/>
                    <a:pt x="1" y="407"/>
                    <a:pt x="8" y="630"/>
                  </a:cubicBezTo>
                  <a:cubicBezTo>
                    <a:pt x="14" y="820"/>
                    <a:pt x="346" y="973"/>
                    <a:pt x="531" y="973"/>
                  </a:cubicBezTo>
                  <a:cubicBezTo>
                    <a:pt x="563" y="973"/>
                    <a:pt x="590" y="969"/>
                    <a:pt x="611" y="959"/>
                  </a:cubicBezTo>
                  <a:cubicBezTo>
                    <a:pt x="754" y="893"/>
                    <a:pt x="1048" y="603"/>
                    <a:pt x="1002" y="566"/>
                  </a:cubicBezTo>
                  <a:cubicBezTo>
                    <a:pt x="956" y="529"/>
                    <a:pt x="800" y="422"/>
                    <a:pt x="791" y="391"/>
                  </a:cubicBezTo>
                  <a:cubicBezTo>
                    <a:pt x="784" y="360"/>
                    <a:pt x="802" y="0"/>
                    <a:pt x="802"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7" name="Google Shape;257;p24"/>
            <p:cNvSpPr/>
            <p:nvPr/>
          </p:nvSpPr>
          <p:spPr>
            <a:xfrm>
              <a:off x="4221300" y="5083725"/>
              <a:ext cx="15950" cy="11525"/>
            </a:xfrm>
            <a:custGeom>
              <a:rect b="b" l="l" r="r" t="t"/>
              <a:pathLst>
                <a:path extrusionOk="0" h="461" w="638">
                  <a:moveTo>
                    <a:pt x="638" y="0"/>
                  </a:moveTo>
                  <a:cubicBezTo>
                    <a:pt x="638" y="0"/>
                    <a:pt x="236" y="163"/>
                    <a:pt x="88" y="209"/>
                  </a:cubicBezTo>
                  <a:cubicBezTo>
                    <a:pt x="55" y="274"/>
                    <a:pt x="1" y="368"/>
                    <a:pt x="48" y="412"/>
                  </a:cubicBezTo>
                  <a:cubicBezTo>
                    <a:pt x="88" y="448"/>
                    <a:pt x="136" y="460"/>
                    <a:pt x="182" y="460"/>
                  </a:cubicBezTo>
                  <a:cubicBezTo>
                    <a:pt x="261" y="460"/>
                    <a:pt x="338" y="425"/>
                    <a:pt x="375" y="412"/>
                  </a:cubicBezTo>
                  <a:cubicBezTo>
                    <a:pt x="433" y="387"/>
                    <a:pt x="487" y="356"/>
                    <a:pt x="535" y="317"/>
                  </a:cubicBezTo>
                  <a:cubicBezTo>
                    <a:pt x="588" y="276"/>
                    <a:pt x="631" y="208"/>
                    <a:pt x="631" y="141"/>
                  </a:cubicBezTo>
                  <a:cubicBezTo>
                    <a:pt x="633" y="83"/>
                    <a:pt x="638" y="0"/>
                    <a:pt x="638" y="0"/>
                  </a:cubicBezTo>
                  <a:close/>
                </a:path>
              </a:pathLst>
            </a:custGeom>
            <a:solidFill>
              <a:srgbClr val="F28F8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8" name="Google Shape;258;p24"/>
            <p:cNvSpPr/>
            <p:nvPr/>
          </p:nvSpPr>
          <p:spPr>
            <a:xfrm>
              <a:off x="4206675" y="5086925"/>
              <a:ext cx="42775" cy="77025"/>
            </a:xfrm>
            <a:custGeom>
              <a:rect b="b" l="l" r="r" t="t"/>
              <a:pathLst>
                <a:path extrusionOk="0" h="3081" w="1711">
                  <a:moveTo>
                    <a:pt x="455" y="1"/>
                  </a:moveTo>
                  <a:cubicBezTo>
                    <a:pt x="446" y="1"/>
                    <a:pt x="437" y="2"/>
                    <a:pt x="428" y="4"/>
                  </a:cubicBezTo>
                  <a:cubicBezTo>
                    <a:pt x="320" y="69"/>
                    <a:pt x="241" y="170"/>
                    <a:pt x="203" y="290"/>
                  </a:cubicBezTo>
                  <a:cubicBezTo>
                    <a:pt x="110" y="557"/>
                    <a:pt x="67" y="839"/>
                    <a:pt x="74" y="1121"/>
                  </a:cubicBezTo>
                  <a:cubicBezTo>
                    <a:pt x="81" y="1502"/>
                    <a:pt x="62" y="2448"/>
                    <a:pt x="62" y="2448"/>
                  </a:cubicBezTo>
                  <a:cubicBezTo>
                    <a:pt x="62" y="2448"/>
                    <a:pt x="1" y="2727"/>
                    <a:pt x="462" y="2938"/>
                  </a:cubicBezTo>
                  <a:cubicBezTo>
                    <a:pt x="672" y="3035"/>
                    <a:pt x="873" y="3080"/>
                    <a:pt x="1052" y="3080"/>
                  </a:cubicBezTo>
                  <a:cubicBezTo>
                    <a:pt x="1125" y="3080"/>
                    <a:pt x="1195" y="3073"/>
                    <a:pt x="1260" y="3058"/>
                  </a:cubicBezTo>
                  <a:cubicBezTo>
                    <a:pt x="1444" y="3014"/>
                    <a:pt x="1592" y="2848"/>
                    <a:pt x="1632" y="2761"/>
                  </a:cubicBezTo>
                  <a:cubicBezTo>
                    <a:pt x="1593" y="2421"/>
                    <a:pt x="1587" y="2078"/>
                    <a:pt x="1611" y="1736"/>
                  </a:cubicBezTo>
                  <a:cubicBezTo>
                    <a:pt x="1639" y="1400"/>
                    <a:pt x="1674" y="1117"/>
                    <a:pt x="1692" y="847"/>
                  </a:cubicBezTo>
                  <a:cubicBezTo>
                    <a:pt x="1710" y="576"/>
                    <a:pt x="1656" y="580"/>
                    <a:pt x="1521" y="484"/>
                  </a:cubicBezTo>
                  <a:cubicBezTo>
                    <a:pt x="1338" y="352"/>
                    <a:pt x="1264" y="316"/>
                    <a:pt x="1264" y="316"/>
                  </a:cubicBezTo>
                  <a:cubicBezTo>
                    <a:pt x="1264" y="316"/>
                    <a:pt x="1071" y="516"/>
                    <a:pt x="848" y="516"/>
                  </a:cubicBezTo>
                  <a:cubicBezTo>
                    <a:pt x="803" y="516"/>
                    <a:pt x="758" y="509"/>
                    <a:pt x="713" y="490"/>
                  </a:cubicBezTo>
                  <a:cubicBezTo>
                    <a:pt x="565" y="430"/>
                    <a:pt x="535" y="239"/>
                    <a:pt x="673" y="98"/>
                  </a:cubicBezTo>
                  <a:cubicBezTo>
                    <a:pt x="673" y="98"/>
                    <a:pt x="552" y="1"/>
                    <a:pt x="455" y="1"/>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59" name="Google Shape;259;p24"/>
            <p:cNvSpPr/>
            <p:nvPr/>
          </p:nvSpPr>
          <p:spPr>
            <a:xfrm>
              <a:off x="4219325" y="5088575"/>
              <a:ext cx="19950" cy="12375"/>
            </a:xfrm>
            <a:custGeom>
              <a:rect b="b" l="l" r="r" t="t"/>
              <a:pathLst>
                <a:path extrusionOk="0" h="495" w="798">
                  <a:moveTo>
                    <a:pt x="123" y="0"/>
                  </a:moveTo>
                  <a:cubicBezTo>
                    <a:pt x="24" y="125"/>
                    <a:pt x="0" y="325"/>
                    <a:pt x="123" y="422"/>
                  </a:cubicBezTo>
                  <a:cubicBezTo>
                    <a:pt x="189" y="473"/>
                    <a:pt x="262" y="494"/>
                    <a:pt x="338" y="494"/>
                  </a:cubicBezTo>
                  <a:cubicBezTo>
                    <a:pt x="405" y="494"/>
                    <a:pt x="475" y="478"/>
                    <a:pt x="547" y="452"/>
                  </a:cubicBezTo>
                  <a:cubicBezTo>
                    <a:pt x="643" y="413"/>
                    <a:pt x="729" y="352"/>
                    <a:pt x="798" y="273"/>
                  </a:cubicBezTo>
                  <a:lnTo>
                    <a:pt x="727" y="224"/>
                  </a:lnTo>
                  <a:cubicBezTo>
                    <a:pt x="669" y="296"/>
                    <a:pt x="480" y="405"/>
                    <a:pt x="349" y="405"/>
                  </a:cubicBezTo>
                  <a:cubicBezTo>
                    <a:pt x="219" y="405"/>
                    <a:pt x="133" y="320"/>
                    <a:pt x="128" y="247"/>
                  </a:cubicBezTo>
                  <a:cubicBezTo>
                    <a:pt x="123" y="173"/>
                    <a:pt x="197" y="47"/>
                    <a:pt x="197" y="47"/>
                  </a:cubicBezTo>
                  <a:lnTo>
                    <a:pt x="123" y="0"/>
                  </a:ln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0" name="Google Shape;260;p24"/>
            <p:cNvSpPr/>
            <p:nvPr/>
          </p:nvSpPr>
          <p:spPr>
            <a:xfrm>
              <a:off x="4215575" y="5058475"/>
              <a:ext cx="28825" cy="32850"/>
            </a:xfrm>
            <a:custGeom>
              <a:rect b="b" l="l" r="r" t="t"/>
              <a:pathLst>
                <a:path extrusionOk="0" h="1314" w="1153">
                  <a:moveTo>
                    <a:pt x="556" y="1"/>
                  </a:moveTo>
                  <a:cubicBezTo>
                    <a:pt x="284" y="1"/>
                    <a:pt x="96" y="207"/>
                    <a:pt x="54" y="476"/>
                  </a:cubicBezTo>
                  <a:cubicBezTo>
                    <a:pt x="31" y="613"/>
                    <a:pt x="1" y="905"/>
                    <a:pt x="95" y="1125"/>
                  </a:cubicBezTo>
                  <a:cubicBezTo>
                    <a:pt x="149" y="1248"/>
                    <a:pt x="211" y="1296"/>
                    <a:pt x="324" y="1312"/>
                  </a:cubicBezTo>
                  <a:cubicBezTo>
                    <a:pt x="330" y="1313"/>
                    <a:pt x="338" y="1313"/>
                    <a:pt x="346" y="1313"/>
                  </a:cubicBezTo>
                  <a:cubicBezTo>
                    <a:pt x="456" y="1313"/>
                    <a:pt x="727" y="1243"/>
                    <a:pt x="821" y="1132"/>
                  </a:cubicBezTo>
                  <a:cubicBezTo>
                    <a:pt x="840" y="1110"/>
                    <a:pt x="867" y="1010"/>
                    <a:pt x="867" y="1010"/>
                  </a:cubicBezTo>
                  <a:cubicBezTo>
                    <a:pt x="1064" y="877"/>
                    <a:pt x="1153" y="632"/>
                    <a:pt x="1089" y="404"/>
                  </a:cubicBezTo>
                  <a:cubicBezTo>
                    <a:pt x="1025" y="175"/>
                    <a:pt x="822" y="13"/>
                    <a:pt x="586" y="1"/>
                  </a:cubicBezTo>
                  <a:cubicBezTo>
                    <a:pt x="576" y="1"/>
                    <a:pt x="566" y="1"/>
                    <a:pt x="556"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1" name="Google Shape;261;p24"/>
            <p:cNvSpPr/>
            <p:nvPr/>
          </p:nvSpPr>
          <p:spPr>
            <a:xfrm>
              <a:off x="4217950" y="5058475"/>
              <a:ext cx="26125" cy="25275"/>
            </a:xfrm>
            <a:custGeom>
              <a:rect b="b" l="l" r="r" t="t"/>
              <a:pathLst>
                <a:path extrusionOk="0" h="1011" w="1045">
                  <a:moveTo>
                    <a:pt x="461" y="0"/>
                  </a:moveTo>
                  <a:cubicBezTo>
                    <a:pt x="278" y="0"/>
                    <a:pt x="103" y="92"/>
                    <a:pt x="1" y="250"/>
                  </a:cubicBezTo>
                  <a:cubicBezTo>
                    <a:pt x="29" y="281"/>
                    <a:pt x="96" y="319"/>
                    <a:pt x="195" y="339"/>
                  </a:cubicBezTo>
                  <a:cubicBezTo>
                    <a:pt x="247" y="350"/>
                    <a:pt x="300" y="356"/>
                    <a:pt x="352" y="356"/>
                  </a:cubicBezTo>
                  <a:cubicBezTo>
                    <a:pt x="442" y="356"/>
                    <a:pt x="532" y="339"/>
                    <a:pt x="616" y="307"/>
                  </a:cubicBezTo>
                  <a:lnTo>
                    <a:pt x="616" y="307"/>
                  </a:lnTo>
                  <a:cubicBezTo>
                    <a:pt x="598" y="379"/>
                    <a:pt x="625" y="443"/>
                    <a:pt x="656" y="488"/>
                  </a:cubicBezTo>
                  <a:cubicBezTo>
                    <a:pt x="695" y="544"/>
                    <a:pt x="710" y="613"/>
                    <a:pt x="698" y="681"/>
                  </a:cubicBezTo>
                  <a:cubicBezTo>
                    <a:pt x="695" y="700"/>
                    <a:pt x="690" y="723"/>
                    <a:pt x="685" y="747"/>
                  </a:cubicBezTo>
                  <a:cubicBezTo>
                    <a:pt x="668" y="834"/>
                    <a:pt x="743" y="840"/>
                    <a:pt x="743" y="840"/>
                  </a:cubicBezTo>
                  <a:cubicBezTo>
                    <a:pt x="743" y="797"/>
                    <a:pt x="750" y="754"/>
                    <a:pt x="773" y="727"/>
                  </a:cubicBezTo>
                  <a:lnTo>
                    <a:pt x="773" y="727"/>
                  </a:lnTo>
                  <a:cubicBezTo>
                    <a:pt x="923" y="775"/>
                    <a:pt x="778" y="991"/>
                    <a:pt x="772" y="1010"/>
                  </a:cubicBezTo>
                  <a:cubicBezTo>
                    <a:pt x="929" y="902"/>
                    <a:pt x="1045" y="710"/>
                    <a:pt x="1025" y="496"/>
                  </a:cubicBezTo>
                  <a:cubicBezTo>
                    <a:pt x="1004" y="257"/>
                    <a:pt x="809" y="61"/>
                    <a:pt x="575" y="12"/>
                  </a:cubicBezTo>
                  <a:cubicBezTo>
                    <a:pt x="537" y="4"/>
                    <a:pt x="499" y="0"/>
                    <a:pt x="461" y="0"/>
                  </a:cubicBezTo>
                  <a:close/>
                </a:path>
              </a:pathLst>
            </a:custGeom>
            <a:solidFill>
              <a:srgbClr val="FFD7B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2" name="Google Shape;262;p24"/>
            <p:cNvSpPr/>
            <p:nvPr/>
          </p:nvSpPr>
          <p:spPr>
            <a:xfrm>
              <a:off x="4240275" y="5100875"/>
              <a:ext cx="25450" cy="80825"/>
            </a:xfrm>
            <a:custGeom>
              <a:rect b="b" l="l" r="r" t="t"/>
              <a:pathLst>
                <a:path extrusionOk="0" h="3233" w="1018">
                  <a:moveTo>
                    <a:pt x="229" y="0"/>
                  </a:moveTo>
                  <a:cubicBezTo>
                    <a:pt x="181" y="0"/>
                    <a:pt x="139" y="25"/>
                    <a:pt x="108" y="66"/>
                  </a:cubicBezTo>
                  <a:cubicBezTo>
                    <a:pt x="41" y="154"/>
                    <a:pt x="1" y="241"/>
                    <a:pt x="74" y="413"/>
                  </a:cubicBezTo>
                  <a:cubicBezTo>
                    <a:pt x="149" y="587"/>
                    <a:pt x="372" y="997"/>
                    <a:pt x="482" y="1304"/>
                  </a:cubicBezTo>
                  <a:cubicBezTo>
                    <a:pt x="610" y="1654"/>
                    <a:pt x="611" y="2037"/>
                    <a:pt x="487" y="2389"/>
                  </a:cubicBezTo>
                  <a:cubicBezTo>
                    <a:pt x="458" y="2467"/>
                    <a:pt x="405" y="2535"/>
                    <a:pt x="335" y="2583"/>
                  </a:cubicBezTo>
                  <a:cubicBezTo>
                    <a:pt x="254" y="2642"/>
                    <a:pt x="220" y="2700"/>
                    <a:pt x="166" y="2746"/>
                  </a:cubicBezTo>
                  <a:cubicBezTo>
                    <a:pt x="112" y="2792"/>
                    <a:pt x="108" y="2786"/>
                    <a:pt x="126" y="2821"/>
                  </a:cubicBezTo>
                  <a:cubicBezTo>
                    <a:pt x="135" y="2837"/>
                    <a:pt x="158" y="2845"/>
                    <a:pt x="186" y="2845"/>
                  </a:cubicBezTo>
                  <a:cubicBezTo>
                    <a:pt x="216" y="2845"/>
                    <a:pt x="251" y="2836"/>
                    <a:pt x="281" y="2818"/>
                  </a:cubicBezTo>
                  <a:cubicBezTo>
                    <a:pt x="341" y="2780"/>
                    <a:pt x="364" y="2736"/>
                    <a:pt x="380" y="2734"/>
                  </a:cubicBezTo>
                  <a:cubicBezTo>
                    <a:pt x="380" y="2734"/>
                    <a:pt x="380" y="2734"/>
                    <a:pt x="381" y="2734"/>
                  </a:cubicBezTo>
                  <a:cubicBezTo>
                    <a:pt x="395" y="2734"/>
                    <a:pt x="375" y="2788"/>
                    <a:pt x="334" y="2857"/>
                  </a:cubicBezTo>
                  <a:cubicBezTo>
                    <a:pt x="276" y="2955"/>
                    <a:pt x="208" y="2994"/>
                    <a:pt x="171" y="3040"/>
                  </a:cubicBezTo>
                  <a:cubicBezTo>
                    <a:pt x="133" y="3085"/>
                    <a:pt x="166" y="3115"/>
                    <a:pt x="193" y="3115"/>
                  </a:cubicBezTo>
                  <a:cubicBezTo>
                    <a:pt x="195" y="3115"/>
                    <a:pt x="198" y="3114"/>
                    <a:pt x="200" y="3114"/>
                  </a:cubicBezTo>
                  <a:cubicBezTo>
                    <a:pt x="228" y="3108"/>
                    <a:pt x="269" y="3097"/>
                    <a:pt x="340" y="3035"/>
                  </a:cubicBezTo>
                  <a:cubicBezTo>
                    <a:pt x="389" y="2991"/>
                    <a:pt x="435" y="2941"/>
                    <a:pt x="476" y="2888"/>
                  </a:cubicBezTo>
                  <a:lnTo>
                    <a:pt x="476" y="2888"/>
                  </a:lnTo>
                  <a:cubicBezTo>
                    <a:pt x="457" y="2938"/>
                    <a:pt x="432" y="2985"/>
                    <a:pt x="400" y="3028"/>
                  </a:cubicBezTo>
                  <a:cubicBezTo>
                    <a:pt x="343" y="3111"/>
                    <a:pt x="310" y="3138"/>
                    <a:pt x="282" y="3181"/>
                  </a:cubicBezTo>
                  <a:cubicBezTo>
                    <a:pt x="263" y="3211"/>
                    <a:pt x="294" y="3233"/>
                    <a:pt x="331" y="3233"/>
                  </a:cubicBezTo>
                  <a:cubicBezTo>
                    <a:pt x="349" y="3233"/>
                    <a:pt x="368" y="3228"/>
                    <a:pt x="383" y="3216"/>
                  </a:cubicBezTo>
                  <a:cubicBezTo>
                    <a:pt x="430" y="3178"/>
                    <a:pt x="471" y="3133"/>
                    <a:pt x="506" y="3085"/>
                  </a:cubicBezTo>
                  <a:cubicBezTo>
                    <a:pt x="546" y="3029"/>
                    <a:pt x="604" y="2932"/>
                    <a:pt x="604" y="2932"/>
                  </a:cubicBezTo>
                  <a:lnTo>
                    <a:pt x="604" y="2932"/>
                  </a:lnTo>
                  <a:cubicBezTo>
                    <a:pt x="575" y="3039"/>
                    <a:pt x="520" y="3105"/>
                    <a:pt x="492" y="3149"/>
                  </a:cubicBezTo>
                  <a:cubicBezTo>
                    <a:pt x="463" y="3192"/>
                    <a:pt x="464" y="3221"/>
                    <a:pt x="494" y="3230"/>
                  </a:cubicBezTo>
                  <a:cubicBezTo>
                    <a:pt x="497" y="3231"/>
                    <a:pt x="501" y="3231"/>
                    <a:pt x="504" y="3231"/>
                  </a:cubicBezTo>
                  <a:cubicBezTo>
                    <a:pt x="529" y="3231"/>
                    <a:pt x="567" y="3207"/>
                    <a:pt x="631" y="3132"/>
                  </a:cubicBezTo>
                  <a:cubicBezTo>
                    <a:pt x="703" y="3046"/>
                    <a:pt x="761" y="2898"/>
                    <a:pt x="784" y="2766"/>
                  </a:cubicBezTo>
                  <a:cubicBezTo>
                    <a:pt x="798" y="2672"/>
                    <a:pt x="818" y="2579"/>
                    <a:pt x="842" y="2488"/>
                  </a:cubicBezTo>
                  <a:cubicBezTo>
                    <a:pt x="1018" y="1867"/>
                    <a:pt x="935" y="1356"/>
                    <a:pt x="888" y="1183"/>
                  </a:cubicBezTo>
                  <a:cubicBezTo>
                    <a:pt x="789" y="826"/>
                    <a:pt x="604" y="433"/>
                    <a:pt x="468" y="197"/>
                  </a:cubicBezTo>
                  <a:cubicBezTo>
                    <a:pt x="386" y="57"/>
                    <a:pt x="301" y="0"/>
                    <a:pt x="229"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3" name="Google Shape;263;p24"/>
            <p:cNvSpPr/>
            <p:nvPr/>
          </p:nvSpPr>
          <p:spPr>
            <a:xfrm>
              <a:off x="4237225" y="5075500"/>
              <a:ext cx="7150" cy="9000"/>
            </a:xfrm>
            <a:custGeom>
              <a:rect b="b" l="l" r="r" t="t"/>
              <a:pathLst>
                <a:path extrusionOk="0" h="360" w="286">
                  <a:moveTo>
                    <a:pt x="109" y="0"/>
                  </a:moveTo>
                  <a:cubicBezTo>
                    <a:pt x="66" y="0"/>
                    <a:pt x="22" y="20"/>
                    <a:pt x="2" y="46"/>
                  </a:cubicBezTo>
                  <a:lnTo>
                    <a:pt x="1" y="327"/>
                  </a:lnTo>
                  <a:cubicBezTo>
                    <a:pt x="1" y="327"/>
                    <a:pt x="14" y="357"/>
                    <a:pt x="67" y="359"/>
                  </a:cubicBezTo>
                  <a:cubicBezTo>
                    <a:pt x="69" y="359"/>
                    <a:pt x="70" y="359"/>
                    <a:pt x="71" y="359"/>
                  </a:cubicBezTo>
                  <a:cubicBezTo>
                    <a:pt x="172" y="359"/>
                    <a:pt x="286" y="175"/>
                    <a:pt x="205" y="50"/>
                  </a:cubicBezTo>
                  <a:cubicBezTo>
                    <a:pt x="182" y="14"/>
                    <a:pt x="145" y="0"/>
                    <a:pt x="109"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4" name="Google Shape;264;p24"/>
            <p:cNvSpPr/>
            <p:nvPr/>
          </p:nvSpPr>
          <p:spPr>
            <a:xfrm>
              <a:off x="4169275" y="5172325"/>
              <a:ext cx="28125" cy="17825"/>
            </a:xfrm>
            <a:custGeom>
              <a:rect b="b" l="l" r="r" t="t"/>
              <a:pathLst>
                <a:path extrusionOk="0" h="713" w="1125">
                  <a:moveTo>
                    <a:pt x="762" y="0"/>
                  </a:moveTo>
                  <a:cubicBezTo>
                    <a:pt x="749" y="0"/>
                    <a:pt x="735" y="2"/>
                    <a:pt x="721" y="5"/>
                  </a:cubicBezTo>
                  <a:cubicBezTo>
                    <a:pt x="663" y="17"/>
                    <a:pt x="621" y="63"/>
                    <a:pt x="572" y="95"/>
                  </a:cubicBezTo>
                  <a:cubicBezTo>
                    <a:pt x="479" y="157"/>
                    <a:pt x="366" y="175"/>
                    <a:pt x="261" y="210"/>
                  </a:cubicBezTo>
                  <a:cubicBezTo>
                    <a:pt x="168" y="241"/>
                    <a:pt x="104" y="322"/>
                    <a:pt x="64" y="410"/>
                  </a:cubicBezTo>
                  <a:cubicBezTo>
                    <a:pt x="45" y="457"/>
                    <a:pt x="28" y="506"/>
                    <a:pt x="16" y="556"/>
                  </a:cubicBezTo>
                  <a:cubicBezTo>
                    <a:pt x="0" y="608"/>
                    <a:pt x="8" y="697"/>
                    <a:pt x="74" y="712"/>
                  </a:cubicBezTo>
                  <a:cubicBezTo>
                    <a:pt x="78" y="712"/>
                    <a:pt x="81" y="712"/>
                    <a:pt x="85" y="712"/>
                  </a:cubicBezTo>
                  <a:cubicBezTo>
                    <a:pt x="103" y="712"/>
                    <a:pt x="121" y="708"/>
                    <a:pt x="137" y="700"/>
                  </a:cubicBezTo>
                  <a:cubicBezTo>
                    <a:pt x="270" y="649"/>
                    <a:pt x="399" y="589"/>
                    <a:pt x="535" y="547"/>
                  </a:cubicBezTo>
                  <a:cubicBezTo>
                    <a:pt x="659" y="508"/>
                    <a:pt x="777" y="467"/>
                    <a:pt x="925" y="467"/>
                  </a:cubicBezTo>
                  <a:cubicBezTo>
                    <a:pt x="960" y="467"/>
                    <a:pt x="996" y="469"/>
                    <a:pt x="1035" y="474"/>
                  </a:cubicBezTo>
                  <a:lnTo>
                    <a:pt x="1125" y="153"/>
                  </a:lnTo>
                  <a:cubicBezTo>
                    <a:pt x="1098" y="144"/>
                    <a:pt x="1063" y="125"/>
                    <a:pt x="1030" y="110"/>
                  </a:cubicBezTo>
                  <a:cubicBezTo>
                    <a:pt x="995" y="95"/>
                    <a:pt x="963" y="75"/>
                    <a:pt x="931" y="57"/>
                  </a:cubicBezTo>
                  <a:cubicBezTo>
                    <a:pt x="878" y="27"/>
                    <a:pt x="822" y="0"/>
                    <a:pt x="762"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5" name="Google Shape;265;p24"/>
            <p:cNvSpPr/>
            <p:nvPr/>
          </p:nvSpPr>
          <p:spPr>
            <a:xfrm>
              <a:off x="4194050" y="5176075"/>
              <a:ext cx="67075" cy="21950"/>
            </a:xfrm>
            <a:custGeom>
              <a:rect b="b" l="l" r="r" t="t"/>
              <a:pathLst>
                <a:path extrusionOk="0" h="878" w="2683">
                  <a:moveTo>
                    <a:pt x="130" y="1"/>
                  </a:moveTo>
                  <a:cubicBezTo>
                    <a:pt x="0" y="126"/>
                    <a:pt x="44" y="324"/>
                    <a:pt x="44" y="324"/>
                  </a:cubicBezTo>
                  <a:cubicBezTo>
                    <a:pt x="44" y="324"/>
                    <a:pt x="1059" y="737"/>
                    <a:pt x="1379" y="806"/>
                  </a:cubicBezTo>
                  <a:cubicBezTo>
                    <a:pt x="1612" y="855"/>
                    <a:pt x="1771" y="877"/>
                    <a:pt x="1899" y="877"/>
                  </a:cubicBezTo>
                  <a:cubicBezTo>
                    <a:pt x="2054" y="877"/>
                    <a:pt x="2163" y="845"/>
                    <a:pt x="2299" y="791"/>
                  </a:cubicBezTo>
                  <a:cubicBezTo>
                    <a:pt x="2547" y="693"/>
                    <a:pt x="2682" y="464"/>
                    <a:pt x="2290" y="343"/>
                  </a:cubicBezTo>
                  <a:cubicBezTo>
                    <a:pt x="2172" y="307"/>
                    <a:pt x="2019" y="185"/>
                    <a:pt x="1458" y="156"/>
                  </a:cubicBezTo>
                  <a:cubicBezTo>
                    <a:pt x="892" y="126"/>
                    <a:pt x="130" y="1"/>
                    <a:pt x="130" y="1"/>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6" name="Google Shape;266;p24"/>
            <p:cNvSpPr/>
            <p:nvPr/>
          </p:nvSpPr>
          <p:spPr>
            <a:xfrm>
              <a:off x="4239800" y="5100400"/>
              <a:ext cx="20525" cy="27825"/>
            </a:xfrm>
            <a:custGeom>
              <a:rect b="b" l="l" r="r" t="t"/>
              <a:pathLst>
                <a:path extrusionOk="0" h="1113" w="821">
                  <a:moveTo>
                    <a:pt x="259" y="1"/>
                  </a:moveTo>
                  <a:cubicBezTo>
                    <a:pt x="232" y="1"/>
                    <a:pt x="203" y="7"/>
                    <a:pt x="171" y="20"/>
                  </a:cubicBezTo>
                  <a:cubicBezTo>
                    <a:pt x="80" y="55"/>
                    <a:pt x="1" y="178"/>
                    <a:pt x="54" y="385"/>
                  </a:cubicBezTo>
                  <a:cubicBezTo>
                    <a:pt x="107" y="593"/>
                    <a:pt x="300" y="1043"/>
                    <a:pt x="349" y="1112"/>
                  </a:cubicBezTo>
                  <a:cubicBezTo>
                    <a:pt x="349" y="1112"/>
                    <a:pt x="359" y="1112"/>
                    <a:pt x="375" y="1112"/>
                  </a:cubicBezTo>
                  <a:cubicBezTo>
                    <a:pt x="460" y="1112"/>
                    <a:pt x="725" y="1093"/>
                    <a:pt x="821" y="856"/>
                  </a:cubicBezTo>
                  <a:cubicBezTo>
                    <a:pt x="821" y="856"/>
                    <a:pt x="620" y="360"/>
                    <a:pt x="510" y="206"/>
                  </a:cubicBezTo>
                  <a:cubicBezTo>
                    <a:pt x="422" y="84"/>
                    <a:pt x="358" y="1"/>
                    <a:pt x="259" y="1"/>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7" name="Google Shape;267;p24"/>
            <p:cNvSpPr/>
            <p:nvPr/>
          </p:nvSpPr>
          <p:spPr>
            <a:xfrm>
              <a:off x="5177525" y="5291175"/>
              <a:ext cx="86750" cy="50050"/>
            </a:xfrm>
            <a:custGeom>
              <a:rect b="b" l="l" r="r" t="t"/>
              <a:pathLst>
                <a:path extrusionOk="0" h="2002" w="3470">
                  <a:moveTo>
                    <a:pt x="1736" y="0"/>
                  </a:moveTo>
                  <a:cubicBezTo>
                    <a:pt x="778" y="0"/>
                    <a:pt x="0" y="448"/>
                    <a:pt x="0" y="1000"/>
                  </a:cubicBezTo>
                  <a:cubicBezTo>
                    <a:pt x="0" y="1553"/>
                    <a:pt x="778" y="2002"/>
                    <a:pt x="1736" y="2002"/>
                  </a:cubicBezTo>
                  <a:cubicBezTo>
                    <a:pt x="2694" y="2002"/>
                    <a:pt x="3469" y="1553"/>
                    <a:pt x="3469" y="1000"/>
                  </a:cubicBezTo>
                  <a:cubicBezTo>
                    <a:pt x="3469" y="448"/>
                    <a:pt x="2694" y="0"/>
                    <a:pt x="1736"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8" name="Google Shape;268;p24"/>
            <p:cNvSpPr/>
            <p:nvPr/>
          </p:nvSpPr>
          <p:spPr>
            <a:xfrm>
              <a:off x="5243075" y="5164075"/>
              <a:ext cx="17650" cy="36775"/>
            </a:xfrm>
            <a:custGeom>
              <a:rect b="b" l="l" r="r" t="t"/>
              <a:pathLst>
                <a:path extrusionOk="0" h="1471" w="706">
                  <a:moveTo>
                    <a:pt x="527" y="1"/>
                  </a:moveTo>
                  <a:lnTo>
                    <a:pt x="226" y="248"/>
                  </a:lnTo>
                  <a:lnTo>
                    <a:pt x="309" y="821"/>
                  </a:lnTo>
                  <a:lnTo>
                    <a:pt x="0" y="1124"/>
                  </a:lnTo>
                  <a:lnTo>
                    <a:pt x="78" y="1470"/>
                  </a:lnTo>
                  <a:cubicBezTo>
                    <a:pt x="78" y="1470"/>
                    <a:pt x="635" y="1132"/>
                    <a:pt x="670" y="930"/>
                  </a:cubicBezTo>
                  <a:cubicBezTo>
                    <a:pt x="705" y="728"/>
                    <a:pt x="542" y="138"/>
                    <a:pt x="527" y="1"/>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69" name="Google Shape;269;p24"/>
            <p:cNvSpPr/>
            <p:nvPr/>
          </p:nvSpPr>
          <p:spPr>
            <a:xfrm>
              <a:off x="5245450" y="5146975"/>
              <a:ext cx="12150" cy="23325"/>
            </a:xfrm>
            <a:custGeom>
              <a:rect b="b" l="l" r="r" t="t"/>
              <a:pathLst>
                <a:path extrusionOk="0" h="933" w="486">
                  <a:moveTo>
                    <a:pt x="108" y="0"/>
                  </a:moveTo>
                  <a:cubicBezTo>
                    <a:pt x="67" y="0"/>
                    <a:pt x="30" y="9"/>
                    <a:pt x="1" y="22"/>
                  </a:cubicBezTo>
                  <a:lnTo>
                    <a:pt x="199" y="930"/>
                  </a:lnTo>
                  <a:cubicBezTo>
                    <a:pt x="212" y="932"/>
                    <a:pt x="225" y="932"/>
                    <a:pt x="237" y="932"/>
                  </a:cubicBezTo>
                  <a:cubicBezTo>
                    <a:pt x="388" y="932"/>
                    <a:pt x="486" y="797"/>
                    <a:pt x="486" y="797"/>
                  </a:cubicBezTo>
                  <a:cubicBezTo>
                    <a:pt x="479" y="717"/>
                    <a:pt x="393" y="251"/>
                    <a:pt x="311" y="115"/>
                  </a:cubicBezTo>
                  <a:cubicBezTo>
                    <a:pt x="258" y="29"/>
                    <a:pt x="179" y="0"/>
                    <a:pt x="108" y="0"/>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0" name="Google Shape;270;p24"/>
            <p:cNvSpPr/>
            <p:nvPr/>
          </p:nvSpPr>
          <p:spPr>
            <a:xfrm>
              <a:off x="5232775" y="5294375"/>
              <a:ext cx="15700" cy="17625"/>
            </a:xfrm>
            <a:custGeom>
              <a:rect b="b" l="l" r="r" t="t"/>
              <a:pathLst>
                <a:path extrusionOk="0" h="705" w="628">
                  <a:moveTo>
                    <a:pt x="102" y="1"/>
                  </a:moveTo>
                  <a:cubicBezTo>
                    <a:pt x="95" y="1"/>
                    <a:pt x="88" y="1"/>
                    <a:pt x="82" y="2"/>
                  </a:cubicBezTo>
                  <a:cubicBezTo>
                    <a:pt x="15" y="12"/>
                    <a:pt x="1" y="72"/>
                    <a:pt x="25" y="169"/>
                  </a:cubicBezTo>
                  <a:cubicBezTo>
                    <a:pt x="52" y="275"/>
                    <a:pt x="143" y="351"/>
                    <a:pt x="217" y="419"/>
                  </a:cubicBezTo>
                  <a:cubicBezTo>
                    <a:pt x="294" y="489"/>
                    <a:pt x="322" y="578"/>
                    <a:pt x="375" y="649"/>
                  </a:cubicBezTo>
                  <a:cubicBezTo>
                    <a:pt x="404" y="688"/>
                    <a:pt x="447" y="705"/>
                    <a:pt x="492" y="705"/>
                  </a:cubicBezTo>
                  <a:cubicBezTo>
                    <a:pt x="515" y="705"/>
                    <a:pt x="538" y="700"/>
                    <a:pt x="561" y="693"/>
                  </a:cubicBezTo>
                  <a:cubicBezTo>
                    <a:pt x="627" y="671"/>
                    <a:pt x="625" y="595"/>
                    <a:pt x="610" y="536"/>
                  </a:cubicBezTo>
                  <a:cubicBezTo>
                    <a:pt x="599" y="490"/>
                    <a:pt x="591" y="445"/>
                    <a:pt x="585" y="398"/>
                  </a:cubicBezTo>
                  <a:cubicBezTo>
                    <a:pt x="585" y="398"/>
                    <a:pt x="414" y="145"/>
                    <a:pt x="364" y="110"/>
                  </a:cubicBezTo>
                  <a:cubicBezTo>
                    <a:pt x="302" y="64"/>
                    <a:pt x="185" y="1"/>
                    <a:pt x="102"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1" name="Google Shape;271;p24"/>
            <p:cNvSpPr/>
            <p:nvPr/>
          </p:nvSpPr>
          <p:spPr>
            <a:xfrm>
              <a:off x="5202700" y="5317100"/>
              <a:ext cx="28325" cy="16175"/>
            </a:xfrm>
            <a:custGeom>
              <a:rect b="b" l="l" r="r" t="t"/>
              <a:pathLst>
                <a:path extrusionOk="0" h="647" w="1133">
                  <a:moveTo>
                    <a:pt x="829" y="1"/>
                  </a:moveTo>
                  <a:cubicBezTo>
                    <a:pt x="732" y="132"/>
                    <a:pt x="550" y="211"/>
                    <a:pt x="301" y="324"/>
                  </a:cubicBezTo>
                  <a:cubicBezTo>
                    <a:pt x="54" y="438"/>
                    <a:pt x="1" y="460"/>
                    <a:pt x="18" y="508"/>
                  </a:cubicBezTo>
                  <a:cubicBezTo>
                    <a:pt x="35" y="555"/>
                    <a:pt x="147" y="602"/>
                    <a:pt x="250" y="633"/>
                  </a:cubicBezTo>
                  <a:cubicBezTo>
                    <a:pt x="279" y="642"/>
                    <a:pt x="314" y="646"/>
                    <a:pt x="351" y="646"/>
                  </a:cubicBezTo>
                  <a:cubicBezTo>
                    <a:pt x="442" y="646"/>
                    <a:pt x="544" y="620"/>
                    <a:pt x="598" y="574"/>
                  </a:cubicBezTo>
                  <a:cubicBezTo>
                    <a:pt x="650" y="528"/>
                    <a:pt x="799" y="469"/>
                    <a:pt x="876" y="469"/>
                  </a:cubicBezTo>
                  <a:cubicBezTo>
                    <a:pt x="878" y="469"/>
                    <a:pt x="880" y="469"/>
                    <a:pt x="882" y="469"/>
                  </a:cubicBezTo>
                  <a:cubicBezTo>
                    <a:pt x="996" y="469"/>
                    <a:pt x="1094" y="436"/>
                    <a:pt x="1113" y="392"/>
                  </a:cubicBezTo>
                  <a:cubicBezTo>
                    <a:pt x="1133" y="347"/>
                    <a:pt x="1111" y="249"/>
                    <a:pt x="1107" y="188"/>
                  </a:cubicBezTo>
                  <a:cubicBezTo>
                    <a:pt x="1103" y="127"/>
                    <a:pt x="1098" y="50"/>
                    <a:pt x="1098" y="50"/>
                  </a:cubicBezTo>
                  <a:lnTo>
                    <a:pt x="829" y="1"/>
                  </a:ln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2" name="Google Shape;272;p24"/>
            <p:cNvSpPr/>
            <p:nvPr/>
          </p:nvSpPr>
          <p:spPr>
            <a:xfrm>
              <a:off x="5211700" y="5208175"/>
              <a:ext cx="38275" cy="111175"/>
            </a:xfrm>
            <a:custGeom>
              <a:rect b="b" l="l" r="r" t="t"/>
              <a:pathLst>
                <a:path extrusionOk="0" h="4447" w="1531">
                  <a:moveTo>
                    <a:pt x="1482" y="1"/>
                  </a:moveTo>
                  <a:lnTo>
                    <a:pt x="1" y="330"/>
                  </a:lnTo>
                  <a:cubicBezTo>
                    <a:pt x="1" y="330"/>
                    <a:pt x="95" y="2100"/>
                    <a:pt x="110" y="2332"/>
                  </a:cubicBezTo>
                  <a:cubicBezTo>
                    <a:pt x="127" y="2565"/>
                    <a:pt x="168" y="2783"/>
                    <a:pt x="249" y="3151"/>
                  </a:cubicBezTo>
                  <a:cubicBezTo>
                    <a:pt x="330" y="3520"/>
                    <a:pt x="426" y="4406"/>
                    <a:pt x="426" y="4406"/>
                  </a:cubicBezTo>
                  <a:cubicBezTo>
                    <a:pt x="479" y="4436"/>
                    <a:pt x="532" y="4447"/>
                    <a:pt x="578" y="4447"/>
                  </a:cubicBezTo>
                  <a:cubicBezTo>
                    <a:pt x="670" y="4447"/>
                    <a:pt x="738" y="4407"/>
                    <a:pt x="738" y="4407"/>
                  </a:cubicBezTo>
                  <a:cubicBezTo>
                    <a:pt x="738" y="4407"/>
                    <a:pt x="778" y="3330"/>
                    <a:pt x="767" y="3062"/>
                  </a:cubicBezTo>
                  <a:cubicBezTo>
                    <a:pt x="760" y="2864"/>
                    <a:pt x="728" y="2668"/>
                    <a:pt x="673" y="2478"/>
                  </a:cubicBezTo>
                  <a:cubicBezTo>
                    <a:pt x="673" y="2478"/>
                    <a:pt x="699" y="2043"/>
                    <a:pt x="722" y="1663"/>
                  </a:cubicBezTo>
                  <a:cubicBezTo>
                    <a:pt x="745" y="1284"/>
                    <a:pt x="769" y="1103"/>
                    <a:pt x="774" y="938"/>
                  </a:cubicBezTo>
                  <a:lnTo>
                    <a:pt x="804" y="924"/>
                  </a:lnTo>
                  <a:cubicBezTo>
                    <a:pt x="804" y="924"/>
                    <a:pt x="834" y="1576"/>
                    <a:pt x="850" y="1808"/>
                  </a:cubicBezTo>
                  <a:cubicBezTo>
                    <a:pt x="866" y="2041"/>
                    <a:pt x="901" y="2263"/>
                    <a:pt x="963" y="2694"/>
                  </a:cubicBezTo>
                  <a:cubicBezTo>
                    <a:pt x="1017" y="3068"/>
                    <a:pt x="1159" y="3838"/>
                    <a:pt x="1159" y="3838"/>
                  </a:cubicBezTo>
                  <a:cubicBezTo>
                    <a:pt x="1215" y="3870"/>
                    <a:pt x="1265" y="3880"/>
                    <a:pt x="1307" y="3880"/>
                  </a:cubicBezTo>
                  <a:cubicBezTo>
                    <a:pt x="1382" y="3880"/>
                    <a:pt x="1429" y="3846"/>
                    <a:pt x="1429" y="3846"/>
                  </a:cubicBezTo>
                  <a:cubicBezTo>
                    <a:pt x="1429" y="3846"/>
                    <a:pt x="1531" y="2853"/>
                    <a:pt x="1488" y="2529"/>
                  </a:cubicBezTo>
                  <a:cubicBezTo>
                    <a:pt x="1446" y="2205"/>
                    <a:pt x="1380" y="2012"/>
                    <a:pt x="1380" y="2012"/>
                  </a:cubicBezTo>
                  <a:cubicBezTo>
                    <a:pt x="1380" y="2012"/>
                    <a:pt x="1412" y="1566"/>
                    <a:pt x="1428" y="1143"/>
                  </a:cubicBezTo>
                  <a:cubicBezTo>
                    <a:pt x="1445" y="687"/>
                    <a:pt x="1474" y="114"/>
                    <a:pt x="1482" y="1"/>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3" name="Google Shape;273;p24"/>
            <p:cNvSpPr/>
            <p:nvPr/>
          </p:nvSpPr>
          <p:spPr>
            <a:xfrm>
              <a:off x="5231025" y="5223250"/>
              <a:ext cx="12525" cy="28375"/>
            </a:xfrm>
            <a:custGeom>
              <a:rect b="b" l="l" r="r" t="t"/>
              <a:pathLst>
                <a:path extrusionOk="0" h="1135" w="501">
                  <a:moveTo>
                    <a:pt x="501" y="1"/>
                  </a:moveTo>
                  <a:cubicBezTo>
                    <a:pt x="333" y="160"/>
                    <a:pt x="1" y="336"/>
                    <a:pt x="1" y="336"/>
                  </a:cubicBezTo>
                  <a:lnTo>
                    <a:pt x="29" y="335"/>
                  </a:lnTo>
                  <a:lnTo>
                    <a:pt x="71" y="1134"/>
                  </a:lnTo>
                  <a:cubicBezTo>
                    <a:pt x="71" y="1134"/>
                    <a:pt x="71" y="1134"/>
                    <a:pt x="71" y="1134"/>
                  </a:cubicBezTo>
                  <a:cubicBezTo>
                    <a:pt x="72" y="1134"/>
                    <a:pt x="142" y="339"/>
                    <a:pt x="142" y="339"/>
                  </a:cubicBezTo>
                  <a:cubicBezTo>
                    <a:pt x="346" y="235"/>
                    <a:pt x="500" y="1"/>
                    <a:pt x="501" y="1"/>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4" name="Google Shape;274;p24"/>
            <p:cNvSpPr/>
            <p:nvPr/>
          </p:nvSpPr>
          <p:spPr>
            <a:xfrm>
              <a:off x="5216675" y="5116025"/>
              <a:ext cx="29100" cy="32575"/>
            </a:xfrm>
            <a:custGeom>
              <a:rect b="b" l="l" r="r" t="t"/>
              <a:pathLst>
                <a:path extrusionOk="0" h="1303" w="1164">
                  <a:moveTo>
                    <a:pt x="574" y="0"/>
                  </a:moveTo>
                  <a:cubicBezTo>
                    <a:pt x="315" y="0"/>
                    <a:pt x="127" y="192"/>
                    <a:pt x="74" y="450"/>
                  </a:cubicBezTo>
                  <a:cubicBezTo>
                    <a:pt x="44" y="588"/>
                    <a:pt x="1" y="879"/>
                    <a:pt x="85" y="1102"/>
                  </a:cubicBezTo>
                  <a:cubicBezTo>
                    <a:pt x="132" y="1228"/>
                    <a:pt x="191" y="1278"/>
                    <a:pt x="305" y="1300"/>
                  </a:cubicBezTo>
                  <a:cubicBezTo>
                    <a:pt x="315" y="1302"/>
                    <a:pt x="327" y="1303"/>
                    <a:pt x="342" y="1303"/>
                  </a:cubicBezTo>
                  <a:cubicBezTo>
                    <a:pt x="459" y="1303"/>
                    <a:pt x="715" y="1245"/>
                    <a:pt x="810" y="1144"/>
                  </a:cubicBezTo>
                  <a:cubicBezTo>
                    <a:pt x="830" y="1124"/>
                    <a:pt x="860" y="1025"/>
                    <a:pt x="860" y="1025"/>
                  </a:cubicBezTo>
                  <a:cubicBezTo>
                    <a:pt x="1062" y="902"/>
                    <a:pt x="1164" y="662"/>
                    <a:pt x="1111" y="430"/>
                  </a:cubicBezTo>
                  <a:cubicBezTo>
                    <a:pt x="1059" y="200"/>
                    <a:pt x="863" y="27"/>
                    <a:pt x="628" y="3"/>
                  </a:cubicBezTo>
                  <a:cubicBezTo>
                    <a:pt x="610" y="1"/>
                    <a:pt x="591" y="0"/>
                    <a:pt x="574"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5" name="Google Shape;275;p24"/>
            <p:cNvSpPr/>
            <p:nvPr/>
          </p:nvSpPr>
          <p:spPr>
            <a:xfrm>
              <a:off x="5222150" y="5143325"/>
              <a:ext cx="23400" cy="17175"/>
            </a:xfrm>
            <a:custGeom>
              <a:rect b="b" l="l" r="r" t="t"/>
              <a:pathLst>
                <a:path extrusionOk="0" h="687" w="936">
                  <a:moveTo>
                    <a:pt x="617" y="0"/>
                  </a:moveTo>
                  <a:lnTo>
                    <a:pt x="179" y="208"/>
                  </a:lnTo>
                  <a:cubicBezTo>
                    <a:pt x="179" y="208"/>
                    <a:pt x="194" y="292"/>
                    <a:pt x="205" y="347"/>
                  </a:cubicBezTo>
                  <a:cubicBezTo>
                    <a:pt x="215" y="401"/>
                    <a:pt x="211" y="430"/>
                    <a:pt x="103" y="496"/>
                  </a:cubicBezTo>
                  <a:cubicBezTo>
                    <a:pt x="0" y="560"/>
                    <a:pt x="243" y="687"/>
                    <a:pt x="419" y="687"/>
                  </a:cubicBezTo>
                  <a:cubicBezTo>
                    <a:pt x="428" y="687"/>
                    <a:pt x="436" y="686"/>
                    <a:pt x="444" y="686"/>
                  </a:cubicBezTo>
                  <a:cubicBezTo>
                    <a:pt x="621" y="673"/>
                    <a:pt x="821" y="565"/>
                    <a:pt x="876" y="450"/>
                  </a:cubicBezTo>
                  <a:cubicBezTo>
                    <a:pt x="936" y="324"/>
                    <a:pt x="932" y="175"/>
                    <a:pt x="857" y="175"/>
                  </a:cubicBezTo>
                  <a:cubicBezTo>
                    <a:pt x="856" y="175"/>
                    <a:pt x="855" y="175"/>
                    <a:pt x="854" y="175"/>
                  </a:cubicBezTo>
                  <a:cubicBezTo>
                    <a:pt x="781" y="179"/>
                    <a:pt x="721" y="193"/>
                    <a:pt x="683" y="193"/>
                  </a:cubicBezTo>
                  <a:cubicBezTo>
                    <a:pt x="662" y="193"/>
                    <a:pt x="648" y="189"/>
                    <a:pt x="643" y="177"/>
                  </a:cubicBezTo>
                  <a:cubicBezTo>
                    <a:pt x="632" y="151"/>
                    <a:pt x="617" y="0"/>
                    <a:pt x="617"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6" name="Google Shape;276;p24"/>
            <p:cNvSpPr/>
            <p:nvPr/>
          </p:nvSpPr>
          <p:spPr>
            <a:xfrm>
              <a:off x="5220900" y="5116000"/>
              <a:ext cx="24650" cy="28675"/>
            </a:xfrm>
            <a:custGeom>
              <a:rect b="b" l="l" r="r" t="t"/>
              <a:pathLst>
                <a:path extrusionOk="0" h="1147" w="986">
                  <a:moveTo>
                    <a:pt x="404" y="1"/>
                  </a:moveTo>
                  <a:cubicBezTo>
                    <a:pt x="232" y="1"/>
                    <a:pt x="91" y="87"/>
                    <a:pt x="1" y="221"/>
                  </a:cubicBezTo>
                  <a:cubicBezTo>
                    <a:pt x="14" y="248"/>
                    <a:pt x="32" y="272"/>
                    <a:pt x="52" y="293"/>
                  </a:cubicBezTo>
                  <a:cubicBezTo>
                    <a:pt x="52" y="293"/>
                    <a:pt x="27" y="363"/>
                    <a:pt x="72" y="414"/>
                  </a:cubicBezTo>
                  <a:cubicBezTo>
                    <a:pt x="103" y="451"/>
                    <a:pt x="115" y="501"/>
                    <a:pt x="107" y="548"/>
                  </a:cubicBezTo>
                  <a:cubicBezTo>
                    <a:pt x="97" y="606"/>
                    <a:pt x="95" y="664"/>
                    <a:pt x="98" y="722"/>
                  </a:cubicBezTo>
                  <a:cubicBezTo>
                    <a:pt x="107" y="801"/>
                    <a:pt x="182" y="839"/>
                    <a:pt x="182" y="839"/>
                  </a:cubicBezTo>
                  <a:cubicBezTo>
                    <a:pt x="182" y="839"/>
                    <a:pt x="192" y="716"/>
                    <a:pt x="224" y="649"/>
                  </a:cubicBezTo>
                  <a:cubicBezTo>
                    <a:pt x="243" y="612"/>
                    <a:pt x="279" y="594"/>
                    <a:pt x="315" y="594"/>
                  </a:cubicBezTo>
                  <a:cubicBezTo>
                    <a:pt x="355" y="594"/>
                    <a:pt x="394" y="616"/>
                    <a:pt x="412" y="658"/>
                  </a:cubicBezTo>
                  <a:cubicBezTo>
                    <a:pt x="454" y="752"/>
                    <a:pt x="426" y="809"/>
                    <a:pt x="401" y="885"/>
                  </a:cubicBezTo>
                  <a:cubicBezTo>
                    <a:pt x="376" y="961"/>
                    <a:pt x="303" y="932"/>
                    <a:pt x="280" y="950"/>
                  </a:cubicBezTo>
                  <a:cubicBezTo>
                    <a:pt x="258" y="968"/>
                    <a:pt x="254" y="1098"/>
                    <a:pt x="375" y="1132"/>
                  </a:cubicBezTo>
                  <a:cubicBezTo>
                    <a:pt x="410" y="1142"/>
                    <a:pt x="446" y="1146"/>
                    <a:pt x="482" y="1146"/>
                  </a:cubicBezTo>
                  <a:cubicBezTo>
                    <a:pt x="547" y="1146"/>
                    <a:pt x="610" y="1131"/>
                    <a:pt x="669" y="1102"/>
                  </a:cubicBezTo>
                  <a:cubicBezTo>
                    <a:pt x="698" y="1086"/>
                    <a:pt x="726" y="1066"/>
                    <a:pt x="752" y="1044"/>
                  </a:cubicBezTo>
                  <a:cubicBezTo>
                    <a:pt x="891" y="917"/>
                    <a:pt x="934" y="792"/>
                    <a:pt x="954" y="613"/>
                  </a:cubicBezTo>
                  <a:cubicBezTo>
                    <a:pt x="985" y="309"/>
                    <a:pt x="763" y="36"/>
                    <a:pt x="459" y="4"/>
                  </a:cubicBezTo>
                  <a:cubicBezTo>
                    <a:pt x="440" y="2"/>
                    <a:pt x="422" y="1"/>
                    <a:pt x="404" y="1"/>
                  </a:cubicBezTo>
                  <a:close/>
                </a:path>
              </a:pathLst>
            </a:custGeom>
            <a:solidFill>
              <a:srgbClr val="6D293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7" name="Google Shape;277;p24"/>
            <p:cNvSpPr/>
            <p:nvPr/>
          </p:nvSpPr>
          <p:spPr>
            <a:xfrm>
              <a:off x="5212625" y="5113850"/>
              <a:ext cx="31350" cy="9500"/>
            </a:xfrm>
            <a:custGeom>
              <a:rect b="b" l="l" r="r" t="t"/>
              <a:pathLst>
                <a:path extrusionOk="0" h="380" w="1254">
                  <a:moveTo>
                    <a:pt x="137" y="0"/>
                  </a:moveTo>
                  <a:cubicBezTo>
                    <a:pt x="32" y="0"/>
                    <a:pt x="0" y="118"/>
                    <a:pt x="108" y="242"/>
                  </a:cubicBezTo>
                  <a:cubicBezTo>
                    <a:pt x="220" y="370"/>
                    <a:pt x="341" y="380"/>
                    <a:pt x="374" y="380"/>
                  </a:cubicBezTo>
                  <a:cubicBezTo>
                    <a:pt x="380" y="380"/>
                    <a:pt x="383" y="379"/>
                    <a:pt x="383" y="379"/>
                  </a:cubicBezTo>
                  <a:lnTo>
                    <a:pt x="1220" y="376"/>
                  </a:lnTo>
                  <a:cubicBezTo>
                    <a:pt x="1253" y="109"/>
                    <a:pt x="951" y="28"/>
                    <a:pt x="800" y="28"/>
                  </a:cubicBezTo>
                  <a:cubicBezTo>
                    <a:pt x="788" y="28"/>
                    <a:pt x="777" y="29"/>
                    <a:pt x="767" y="30"/>
                  </a:cubicBezTo>
                  <a:cubicBezTo>
                    <a:pt x="691" y="37"/>
                    <a:pt x="573" y="52"/>
                    <a:pt x="455" y="52"/>
                  </a:cubicBezTo>
                  <a:cubicBezTo>
                    <a:pt x="366" y="52"/>
                    <a:pt x="278" y="43"/>
                    <a:pt x="210" y="16"/>
                  </a:cubicBezTo>
                  <a:cubicBezTo>
                    <a:pt x="183" y="5"/>
                    <a:pt x="158" y="0"/>
                    <a:pt x="137" y="0"/>
                  </a:cubicBezTo>
                  <a:close/>
                </a:path>
              </a:pathLst>
            </a:custGeom>
            <a:solidFill>
              <a:srgbClr val="6D293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8" name="Google Shape;278;p24"/>
            <p:cNvSpPr/>
            <p:nvPr/>
          </p:nvSpPr>
          <p:spPr>
            <a:xfrm>
              <a:off x="5211300" y="5147450"/>
              <a:ext cx="44100" cy="74325"/>
            </a:xfrm>
            <a:custGeom>
              <a:rect b="b" l="l" r="r" t="t"/>
              <a:pathLst>
                <a:path extrusionOk="0" h="2973" w="1764">
                  <a:moveTo>
                    <a:pt x="1416" y="1"/>
                  </a:moveTo>
                  <a:cubicBezTo>
                    <a:pt x="1411" y="1"/>
                    <a:pt x="1406" y="1"/>
                    <a:pt x="1402" y="1"/>
                  </a:cubicBezTo>
                  <a:cubicBezTo>
                    <a:pt x="1309" y="4"/>
                    <a:pt x="1217" y="13"/>
                    <a:pt x="1125" y="27"/>
                  </a:cubicBezTo>
                  <a:cubicBezTo>
                    <a:pt x="1156" y="106"/>
                    <a:pt x="1077" y="201"/>
                    <a:pt x="865" y="267"/>
                  </a:cubicBezTo>
                  <a:cubicBezTo>
                    <a:pt x="806" y="286"/>
                    <a:pt x="761" y="293"/>
                    <a:pt x="729" y="293"/>
                  </a:cubicBezTo>
                  <a:cubicBezTo>
                    <a:pt x="644" y="293"/>
                    <a:pt x="634" y="248"/>
                    <a:pt x="634" y="248"/>
                  </a:cubicBezTo>
                  <a:cubicBezTo>
                    <a:pt x="634" y="248"/>
                    <a:pt x="323" y="389"/>
                    <a:pt x="223" y="460"/>
                  </a:cubicBezTo>
                  <a:cubicBezTo>
                    <a:pt x="95" y="549"/>
                    <a:pt x="39" y="806"/>
                    <a:pt x="21" y="1240"/>
                  </a:cubicBezTo>
                  <a:cubicBezTo>
                    <a:pt x="2" y="1742"/>
                    <a:pt x="1" y="2630"/>
                    <a:pt x="17" y="2759"/>
                  </a:cubicBezTo>
                  <a:cubicBezTo>
                    <a:pt x="17" y="2759"/>
                    <a:pt x="231" y="2972"/>
                    <a:pt x="512" y="2972"/>
                  </a:cubicBezTo>
                  <a:cubicBezTo>
                    <a:pt x="528" y="2972"/>
                    <a:pt x="543" y="2972"/>
                    <a:pt x="558" y="2970"/>
                  </a:cubicBezTo>
                  <a:cubicBezTo>
                    <a:pt x="862" y="2944"/>
                    <a:pt x="1374" y="2676"/>
                    <a:pt x="1498" y="2468"/>
                  </a:cubicBezTo>
                  <a:cubicBezTo>
                    <a:pt x="1495" y="2028"/>
                    <a:pt x="1443" y="1813"/>
                    <a:pt x="1514" y="1560"/>
                  </a:cubicBezTo>
                  <a:cubicBezTo>
                    <a:pt x="1678" y="979"/>
                    <a:pt x="1764" y="740"/>
                    <a:pt x="1684" y="355"/>
                  </a:cubicBezTo>
                  <a:cubicBezTo>
                    <a:pt x="1621" y="49"/>
                    <a:pt x="1534" y="1"/>
                    <a:pt x="1416" y="1"/>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79" name="Google Shape;279;p24"/>
            <p:cNvSpPr/>
            <p:nvPr/>
          </p:nvSpPr>
          <p:spPr>
            <a:xfrm>
              <a:off x="5224775" y="5146675"/>
              <a:ext cx="16625" cy="9300"/>
            </a:xfrm>
            <a:custGeom>
              <a:rect b="b" l="l" r="r" t="t"/>
              <a:pathLst>
                <a:path extrusionOk="0" h="372" w="665">
                  <a:moveTo>
                    <a:pt x="560" y="0"/>
                  </a:moveTo>
                  <a:cubicBezTo>
                    <a:pt x="550" y="0"/>
                    <a:pt x="539" y="4"/>
                    <a:pt x="531" y="15"/>
                  </a:cubicBezTo>
                  <a:cubicBezTo>
                    <a:pt x="487" y="70"/>
                    <a:pt x="334" y="192"/>
                    <a:pt x="97" y="198"/>
                  </a:cubicBezTo>
                  <a:cubicBezTo>
                    <a:pt x="95" y="198"/>
                    <a:pt x="93" y="198"/>
                    <a:pt x="91" y="198"/>
                  </a:cubicBezTo>
                  <a:cubicBezTo>
                    <a:pt x="50" y="198"/>
                    <a:pt x="26" y="281"/>
                    <a:pt x="0" y="324"/>
                  </a:cubicBezTo>
                  <a:cubicBezTo>
                    <a:pt x="0" y="324"/>
                    <a:pt x="59" y="372"/>
                    <a:pt x="186" y="372"/>
                  </a:cubicBezTo>
                  <a:cubicBezTo>
                    <a:pt x="231" y="372"/>
                    <a:pt x="283" y="366"/>
                    <a:pt x="344" y="350"/>
                  </a:cubicBezTo>
                  <a:cubicBezTo>
                    <a:pt x="580" y="290"/>
                    <a:pt x="665" y="115"/>
                    <a:pt x="644" y="50"/>
                  </a:cubicBezTo>
                  <a:cubicBezTo>
                    <a:pt x="644" y="50"/>
                    <a:pt x="598" y="0"/>
                    <a:pt x="560" y="0"/>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0" name="Google Shape;280;p24"/>
            <p:cNvSpPr/>
            <p:nvPr/>
          </p:nvSpPr>
          <p:spPr>
            <a:xfrm>
              <a:off x="5174625" y="5166450"/>
              <a:ext cx="21525" cy="23775"/>
            </a:xfrm>
            <a:custGeom>
              <a:rect b="b" l="l" r="r" t="t"/>
              <a:pathLst>
                <a:path extrusionOk="0" h="951" w="861">
                  <a:moveTo>
                    <a:pt x="410" y="0"/>
                  </a:moveTo>
                  <a:cubicBezTo>
                    <a:pt x="304" y="0"/>
                    <a:pt x="97" y="75"/>
                    <a:pt x="13" y="179"/>
                  </a:cubicBezTo>
                  <a:cubicBezTo>
                    <a:pt x="1" y="194"/>
                    <a:pt x="49" y="303"/>
                    <a:pt x="102" y="409"/>
                  </a:cubicBezTo>
                  <a:cubicBezTo>
                    <a:pt x="127" y="460"/>
                    <a:pt x="372" y="951"/>
                    <a:pt x="448" y="951"/>
                  </a:cubicBezTo>
                  <a:cubicBezTo>
                    <a:pt x="448" y="951"/>
                    <a:pt x="448" y="951"/>
                    <a:pt x="448" y="951"/>
                  </a:cubicBezTo>
                  <a:cubicBezTo>
                    <a:pt x="522" y="949"/>
                    <a:pt x="816" y="809"/>
                    <a:pt x="861" y="713"/>
                  </a:cubicBezTo>
                  <a:cubicBezTo>
                    <a:pt x="855" y="671"/>
                    <a:pt x="512" y="76"/>
                    <a:pt x="470" y="18"/>
                  </a:cubicBezTo>
                  <a:cubicBezTo>
                    <a:pt x="461" y="6"/>
                    <a:pt x="439" y="0"/>
                    <a:pt x="410"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1" name="Google Shape;281;p24"/>
            <p:cNvSpPr/>
            <p:nvPr/>
          </p:nvSpPr>
          <p:spPr>
            <a:xfrm>
              <a:off x="5176250" y="5158325"/>
              <a:ext cx="48300" cy="42225"/>
            </a:xfrm>
            <a:custGeom>
              <a:rect b="b" l="l" r="r" t="t"/>
              <a:pathLst>
                <a:path extrusionOk="0" h="1689" w="1932">
                  <a:moveTo>
                    <a:pt x="1769" y="1"/>
                  </a:moveTo>
                  <a:cubicBezTo>
                    <a:pt x="1751" y="1"/>
                    <a:pt x="1732" y="4"/>
                    <a:pt x="1713" y="12"/>
                  </a:cubicBezTo>
                  <a:cubicBezTo>
                    <a:pt x="1610" y="53"/>
                    <a:pt x="1538" y="87"/>
                    <a:pt x="1468" y="298"/>
                  </a:cubicBezTo>
                  <a:cubicBezTo>
                    <a:pt x="1409" y="477"/>
                    <a:pt x="1367" y="761"/>
                    <a:pt x="1287" y="1078"/>
                  </a:cubicBezTo>
                  <a:cubicBezTo>
                    <a:pt x="1260" y="1188"/>
                    <a:pt x="1213" y="1316"/>
                    <a:pt x="1049" y="1316"/>
                  </a:cubicBezTo>
                  <a:cubicBezTo>
                    <a:pt x="1019" y="1316"/>
                    <a:pt x="985" y="1312"/>
                    <a:pt x="946" y="1302"/>
                  </a:cubicBezTo>
                  <a:cubicBezTo>
                    <a:pt x="709" y="1242"/>
                    <a:pt x="573" y="1171"/>
                    <a:pt x="511" y="1105"/>
                  </a:cubicBezTo>
                  <a:cubicBezTo>
                    <a:pt x="454" y="1045"/>
                    <a:pt x="440" y="1011"/>
                    <a:pt x="409" y="928"/>
                  </a:cubicBezTo>
                  <a:cubicBezTo>
                    <a:pt x="372" y="834"/>
                    <a:pt x="327" y="787"/>
                    <a:pt x="295" y="723"/>
                  </a:cubicBezTo>
                  <a:cubicBezTo>
                    <a:pt x="271" y="674"/>
                    <a:pt x="271" y="660"/>
                    <a:pt x="255" y="660"/>
                  </a:cubicBezTo>
                  <a:cubicBezTo>
                    <a:pt x="250" y="660"/>
                    <a:pt x="243" y="662"/>
                    <a:pt x="234" y="664"/>
                  </a:cubicBezTo>
                  <a:cubicBezTo>
                    <a:pt x="196" y="672"/>
                    <a:pt x="177" y="748"/>
                    <a:pt x="196" y="813"/>
                  </a:cubicBezTo>
                  <a:cubicBezTo>
                    <a:pt x="217" y="882"/>
                    <a:pt x="252" y="915"/>
                    <a:pt x="251" y="932"/>
                  </a:cubicBezTo>
                  <a:cubicBezTo>
                    <a:pt x="250" y="933"/>
                    <a:pt x="249" y="934"/>
                    <a:pt x="247" y="934"/>
                  </a:cubicBezTo>
                  <a:cubicBezTo>
                    <a:pt x="234" y="934"/>
                    <a:pt x="180" y="889"/>
                    <a:pt x="177" y="886"/>
                  </a:cubicBezTo>
                  <a:cubicBezTo>
                    <a:pt x="129" y="844"/>
                    <a:pt x="97" y="794"/>
                    <a:pt x="54" y="747"/>
                  </a:cubicBezTo>
                  <a:cubicBezTo>
                    <a:pt x="49" y="741"/>
                    <a:pt x="43" y="736"/>
                    <a:pt x="36" y="734"/>
                  </a:cubicBezTo>
                  <a:cubicBezTo>
                    <a:pt x="34" y="733"/>
                    <a:pt x="32" y="733"/>
                    <a:pt x="30" y="733"/>
                  </a:cubicBezTo>
                  <a:cubicBezTo>
                    <a:pt x="11" y="733"/>
                    <a:pt x="1" y="762"/>
                    <a:pt x="1" y="784"/>
                  </a:cubicBezTo>
                  <a:cubicBezTo>
                    <a:pt x="1" y="990"/>
                    <a:pt x="101" y="1288"/>
                    <a:pt x="290" y="1399"/>
                  </a:cubicBezTo>
                  <a:cubicBezTo>
                    <a:pt x="382" y="1453"/>
                    <a:pt x="498" y="1490"/>
                    <a:pt x="597" y="1536"/>
                  </a:cubicBezTo>
                  <a:cubicBezTo>
                    <a:pt x="678" y="1575"/>
                    <a:pt x="761" y="1613"/>
                    <a:pt x="848" y="1635"/>
                  </a:cubicBezTo>
                  <a:cubicBezTo>
                    <a:pt x="985" y="1669"/>
                    <a:pt x="1101" y="1688"/>
                    <a:pt x="1198" y="1688"/>
                  </a:cubicBezTo>
                  <a:cubicBezTo>
                    <a:pt x="1309" y="1688"/>
                    <a:pt x="1395" y="1664"/>
                    <a:pt x="1463" y="1609"/>
                  </a:cubicBezTo>
                  <a:cubicBezTo>
                    <a:pt x="1568" y="1524"/>
                    <a:pt x="1637" y="1349"/>
                    <a:pt x="1668" y="1251"/>
                  </a:cubicBezTo>
                  <a:cubicBezTo>
                    <a:pt x="1788" y="875"/>
                    <a:pt x="1849" y="652"/>
                    <a:pt x="1898" y="334"/>
                  </a:cubicBezTo>
                  <a:cubicBezTo>
                    <a:pt x="1931" y="108"/>
                    <a:pt x="1863" y="1"/>
                    <a:pt x="1769" y="1"/>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2" name="Google Shape;282;p24"/>
            <p:cNvSpPr/>
            <p:nvPr/>
          </p:nvSpPr>
          <p:spPr>
            <a:xfrm>
              <a:off x="5209325" y="5157425"/>
              <a:ext cx="17250" cy="24175"/>
            </a:xfrm>
            <a:custGeom>
              <a:rect b="b" l="l" r="r" t="t"/>
              <a:pathLst>
                <a:path extrusionOk="0" h="967" w="690">
                  <a:moveTo>
                    <a:pt x="427" y="0"/>
                  </a:moveTo>
                  <a:cubicBezTo>
                    <a:pt x="289" y="0"/>
                    <a:pt x="190" y="85"/>
                    <a:pt x="124" y="308"/>
                  </a:cubicBezTo>
                  <a:cubicBezTo>
                    <a:pt x="51" y="560"/>
                    <a:pt x="0" y="767"/>
                    <a:pt x="0" y="767"/>
                  </a:cubicBezTo>
                  <a:cubicBezTo>
                    <a:pt x="0" y="767"/>
                    <a:pt x="80" y="905"/>
                    <a:pt x="279" y="953"/>
                  </a:cubicBezTo>
                  <a:cubicBezTo>
                    <a:pt x="319" y="963"/>
                    <a:pt x="354" y="967"/>
                    <a:pt x="385" y="967"/>
                  </a:cubicBezTo>
                  <a:cubicBezTo>
                    <a:pt x="504" y="967"/>
                    <a:pt x="550" y="906"/>
                    <a:pt x="550" y="906"/>
                  </a:cubicBezTo>
                  <a:cubicBezTo>
                    <a:pt x="550" y="906"/>
                    <a:pt x="606" y="642"/>
                    <a:pt x="641" y="461"/>
                  </a:cubicBezTo>
                  <a:cubicBezTo>
                    <a:pt x="676" y="281"/>
                    <a:pt x="689" y="36"/>
                    <a:pt x="483" y="5"/>
                  </a:cubicBezTo>
                  <a:cubicBezTo>
                    <a:pt x="463" y="2"/>
                    <a:pt x="445" y="0"/>
                    <a:pt x="427" y="0"/>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3" name="Google Shape;283;p24"/>
            <p:cNvSpPr/>
            <p:nvPr/>
          </p:nvSpPr>
          <p:spPr>
            <a:xfrm>
              <a:off x="4685475" y="5294325"/>
              <a:ext cx="86750" cy="50075"/>
            </a:xfrm>
            <a:custGeom>
              <a:rect b="b" l="l" r="r" t="t"/>
              <a:pathLst>
                <a:path extrusionOk="0" h="2003" w="3470">
                  <a:moveTo>
                    <a:pt x="1734" y="1"/>
                  </a:moveTo>
                  <a:cubicBezTo>
                    <a:pt x="776" y="1"/>
                    <a:pt x="0" y="448"/>
                    <a:pt x="0" y="1001"/>
                  </a:cubicBezTo>
                  <a:cubicBezTo>
                    <a:pt x="0" y="1554"/>
                    <a:pt x="776" y="2003"/>
                    <a:pt x="1734" y="2003"/>
                  </a:cubicBezTo>
                  <a:cubicBezTo>
                    <a:pt x="2692" y="2003"/>
                    <a:pt x="3469" y="1554"/>
                    <a:pt x="3469" y="1001"/>
                  </a:cubicBezTo>
                  <a:cubicBezTo>
                    <a:pt x="3469" y="448"/>
                    <a:pt x="2692" y="1"/>
                    <a:pt x="1734" y="1"/>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4" name="Google Shape;284;p24"/>
            <p:cNvSpPr/>
            <p:nvPr/>
          </p:nvSpPr>
          <p:spPr>
            <a:xfrm>
              <a:off x="4688550" y="5150575"/>
              <a:ext cx="30775" cy="83325"/>
            </a:xfrm>
            <a:custGeom>
              <a:rect b="b" l="l" r="r" t="t"/>
              <a:pathLst>
                <a:path extrusionOk="0" h="3333" w="1231">
                  <a:moveTo>
                    <a:pt x="457" y="0"/>
                  </a:moveTo>
                  <a:cubicBezTo>
                    <a:pt x="379" y="0"/>
                    <a:pt x="288" y="65"/>
                    <a:pt x="237" y="241"/>
                  </a:cubicBezTo>
                  <a:cubicBezTo>
                    <a:pt x="161" y="502"/>
                    <a:pt x="32" y="981"/>
                    <a:pt x="22" y="1351"/>
                  </a:cubicBezTo>
                  <a:cubicBezTo>
                    <a:pt x="17" y="1531"/>
                    <a:pt x="0" y="1740"/>
                    <a:pt x="110" y="2091"/>
                  </a:cubicBezTo>
                  <a:cubicBezTo>
                    <a:pt x="187" y="2336"/>
                    <a:pt x="263" y="2488"/>
                    <a:pt x="394" y="2709"/>
                  </a:cubicBezTo>
                  <a:cubicBezTo>
                    <a:pt x="441" y="2785"/>
                    <a:pt x="482" y="2865"/>
                    <a:pt x="518" y="2947"/>
                  </a:cubicBezTo>
                  <a:cubicBezTo>
                    <a:pt x="572" y="3070"/>
                    <a:pt x="664" y="3199"/>
                    <a:pt x="754" y="3265"/>
                  </a:cubicBezTo>
                  <a:cubicBezTo>
                    <a:pt x="824" y="3315"/>
                    <a:pt x="866" y="3332"/>
                    <a:pt x="891" y="3332"/>
                  </a:cubicBezTo>
                  <a:cubicBezTo>
                    <a:pt x="899" y="3332"/>
                    <a:pt x="905" y="3331"/>
                    <a:pt x="910" y="3328"/>
                  </a:cubicBezTo>
                  <a:cubicBezTo>
                    <a:pt x="938" y="3312"/>
                    <a:pt x="932" y="3282"/>
                    <a:pt x="894" y="3248"/>
                  </a:cubicBezTo>
                  <a:cubicBezTo>
                    <a:pt x="856" y="3213"/>
                    <a:pt x="787" y="3161"/>
                    <a:pt x="731" y="3065"/>
                  </a:cubicBezTo>
                  <a:lnTo>
                    <a:pt x="731" y="3065"/>
                  </a:lnTo>
                  <a:cubicBezTo>
                    <a:pt x="731" y="3065"/>
                    <a:pt x="811" y="3146"/>
                    <a:pt x="863" y="3189"/>
                  </a:cubicBezTo>
                  <a:cubicBezTo>
                    <a:pt x="910" y="3229"/>
                    <a:pt x="961" y="3261"/>
                    <a:pt x="1015" y="3287"/>
                  </a:cubicBezTo>
                  <a:cubicBezTo>
                    <a:pt x="1026" y="3292"/>
                    <a:pt x="1037" y="3294"/>
                    <a:pt x="1048" y="3294"/>
                  </a:cubicBezTo>
                  <a:cubicBezTo>
                    <a:pt x="1094" y="3294"/>
                    <a:pt x="1135" y="3259"/>
                    <a:pt x="1105" y="3230"/>
                  </a:cubicBezTo>
                  <a:cubicBezTo>
                    <a:pt x="1069" y="3194"/>
                    <a:pt x="1029" y="3176"/>
                    <a:pt x="953" y="3109"/>
                  </a:cubicBezTo>
                  <a:cubicBezTo>
                    <a:pt x="914" y="3074"/>
                    <a:pt x="877" y="3035"/>
                    <a:pt x="846" y="2991"/>
                  </a:cubicBezTo>
                  <a:lnTo>
                    <a:pt x="846" y="2991"/>
                  </a:lnTo>
                  <a:cubicBezTo>
                    <a:pt x="899" y="3032"/>
                    <a:pt x="956" y="3070"/>
                    <a:pt x="1015" y="3101"/>
                  </a:cubicBezTo>
                  <a:cubicBezTo>
                    <a:pt x="1097" y="3144"/>
                    <a:pt x="1140" y="3144"/>
                    <a:pt x="1169" y="3144"/>
                  </a:cubicBezTo>
                  <a:cubicBezTo>
                    <a:pt x="1197" y="3143"/>
                    <a:pt x="1231" y="3103"/>
                    <a:pt x="1179" y="3065"/>
                  </a:cubicBezTo>
                  <a:cubicBezTo>
                    <a:pt x="1132" y="3030"/>
                    <a:pt x="1057" y="3007"/>
                    <a:pt x="978" y="2926"/>
                  </a:cubicBezTo>
                  <a:cubicBezTo>
                    <a:pt x="920" y="2868"/>
                    <a:pt x="887" y="2819"/>
                    <a:pt x="903" y="2819"/>
                  </a:cubicBezTo>
                  <a:cubicBezTo>
                    <a:pt x="903" y="2819"/>
                    <a:pt x="903" y="2819"/>
                    <a:pt x="904" y="2819"/>
                  </a:cubicBezTo>
                  <a:cubicBezTo>
                    <a:pt x="921" y="2819"/>
                    <a:pt x="952" y="2854"/>
                    <a:pt x="1020" y="2875"/>
                  </a:cubicBezTo>
                  <a:cubicBezTo>
                    <a:pt x="1039" y="2882"/>
                    <a:pt x="1058" y="2884"/>
                    <a:pt x="1077" y="2884"/>
                  </a:cubicBezTo>
                  <a:cubicBezTo>
                    <a:pt x="1123" y="2884"/>
                    <a:pt x="1164" y="2867"/>
                    <a:pt x="1171" y="2840"/>
                  </a:cubicBezTo>
                  <a:cubicBezTo>
                    <a:pt x="1179" y="2803"/>
                    <a:pt x="1160" y="2819"/>
                    <a:pt x="1096" y="2787"/>
                  </a:cubicBezTo>
                  <a:cubicBezTo>
                    <a:pt x="1032" y="2755"/>
                    <a:pt x="990" y="2704"/>
                    <a:pt x="895" y="2667"/>
                  </a:cubicBezTo>
                  <a:cubicBezTo>
                    <a:pt x="813" y="2633"/>
                    <a:pt x="762" y="2609"/>
                    <a:pt x="696" y="2558"/>
                  </a:cubicBezTo>
                  <a:cubicBezTo>
                    <a:pt x="631" y="2507"/>
                    <a:pt x="540" y="2376"/>
                    <a:pt x="466" y="2144"/>
                  </a:cubicBezTo>
                  <a:cubicBezTo>
                    <a:pt x="379" y="1871"/>
                    <a:pt x="397" y="1501"/>
                    <a:pt x="413" y="1342"/>
                  </a:cubicBezTo>
                  <a:cubicBezTo>
                    <a:pt x="448" y="998"/>
                    <a:pt x="560" y="563"/>
                    <a:pt x="612" y="407"/>
                  </a:cubicBezTo>
                  <a:cubicBezTo>
                    <a:pt x="673" y="220"/>
                    <a:pt x="636" y="116"/>
                    <a:pt x="556" y="40"/>
                  </a:cubicBezTo>
                  <a:cubicBezTo>
                    <a:pt x="530" y="15"/>
                    <a:pt x="495" y="0"/>
                    <a:pt x="457"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5" name="Google Shape;285;p24"/>
            <p:cNvSpPr/>
            <p:nvPr/>
          </p:nvSpPr>
          <p:spPr>
            <a:xfrm>
              <a:off x="4690050" y="5149925"/>
              <a:ext cx="15075" cy="28175"/>
            </a:xfrm>
            <a:custGeom>
              <a:rect b="b" l="l" r="r" t="t"/>
              <a:pathLst>
                <a:path extrusionOk="0" h="1127" w="603">
                  <a:moveTo>
                    <a:pt x="388" y="0"/>
                  </a:moveTo>
                  <a:cubicBezTo>
                    <a:pt x="327" y="0"/>
                    <a:pt x="262" y="28"/>
                    <a:pt x="212" y="139"/>
                  </a:cubicBezTo>
                  <a:cubicBezTo>
                    <a:pt x="138" y="305"/>
                    <a:pt x="32" y="676"/>
                    <a:pt x="0" y="867"/>
                  </a:cubicBezTo>
                  <a:cubicBezTo>
                    <a:pt x="0" y="867"/>
                    <a:pt x="21" y="984"/>
                    <a:pt x="197" y="1085"/>
                  </a:cubicBezTo>
                  <a:cubicBezTo>
                    <a:pt x="250" y="1116"/>
                    <a:pt x="294" y="1127"/>
                    <a:pt x="331" y="1127"/>
                  </a:cubicBezTo>
                  <a:cubicBezTo>
                    <a:pt x="414" y="1127"/>
                    <a:pt x="454" y="1070"/>
                    <a:pt x="454" y="1070"/>
                  </a:cubicBezTo>
                  <a:cubicBezTo>
                    <a:pt x="454" y="1070"/>
                    <a:pt x="587" y="458"/>
                    <a:pt x="594" y="295"/>
                  </a:cubicBezTo>
                  <a:cubicBezTo>
                    <a:pt x="603" y="133"/>
                    <a:pt x="472" y="13"/>
                    <a:pt x="472" y="13"/>
                  </a:cubicBezTo>
                  <a:cubicBezTo>
                    <a:pt x="446" y="6"/>
                    <a:pt x="417" y="0"/>
                    <a:pt x="388" y="0"/>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6" name="Google Shape;286;p24"/>
            <p:cNvSpPr/>
            <p:nvPr/>
          </p:nvSpPr>
          <p:spPr>
            <a:xfrm>
              <a:off x="4728600" y="5303225"/>
              <a:ext cx="22525" cy="21100"/>
            </a:xfrm>
            <a:custGeom>
              <a:rect b="b" l="l" r="r" t="t"/>
              <a:pathLst>
                <a:path extrusionOk="0" h="844" w="901">
                  <a:moveTo>
                    <a:pt x="775" y="1"/>
                  </a:moveTo>
                  <a:cubicBezTo>
                    <a:pt x="659" y="1"/>
                    <a:pt x="432" y="211"/>
                    <a:pt x="344" y="211"/>
                  </a:cubicBezTo>
                  <a:cubicBezTo>
                    <a:pt x="337" y="211"/>
                    <a:pt x="330" y="210"/>
                    <a:pt x="325" y="207"/>
                  </a:cubicBezTo>
                  <a:cubicBezTo>
                    <a:pt x="319" y="204"/>
                    <a:pt x="313" y="202"/>
                    <a:pt x="305" y="202"/>
                  </a:cubicBezTo>
                  <a:cubicBezTo>
                    <a:pt x="214" y="202"/>
                    <a:pt x="9" y="434"/>
                    <a:pt x="9" y="434"/>
                  </a:cubicBezTo>
                  <a:cubicBezTo>
                    <a:pt x="9" y="434"/>
                    <a:pt x="13" y="514"/>
                    <a:pt x="11" y="585"/>
                  </a:cubicBezTo>
                  <a:cubicBezTo>
                    <a:pt x="9" y="661"/>
                    <a:pt x="1" y="780"/>
                    <a:pt x="80" y="816"/>
                  </a:cubicBezTo>
                  <a:cubicBezTo>
                    <a:pt x="118" y="833"/>
                    <a:pt x="160" y="844"/>
                    <a:pt x="200" y="844"/>
                  </a:cubicBezTo>
                  <a:cubicBezTo>
                    <a:pt x="245" y="844"/>
                    <a:pt x="288" y="830"/>
                    <a:pt x="320" y="795"/>
                  </a:cubicBezTo>
                  <a:cubicBezTo>
                    <a:pt x="395" y="711"/>
                    <a:pt x="477" y="626"/>
                    <a:pt x="583" y="549"/>
                  </a:cubicBezTo>
                  <a:cubicBezTo>
                    <a:pt x="685" y="474"/>
                    <a:pt x="810" y="392"/>
                    <a:pt x="857" y="261"/>
                  </a:cubicBezTo>
                  <a:cubicBezTo>
                    <a:pt x="901" y="144"/>
                    <a:pt x="880" y="48"/>
                    <a:pt x="807" y="8"/>
                  </a:cubicBezTo>
                  <a:cubicBezTo>
                    <a:pt x="797" y="3"/>
                    <a:pt x="787" y="1"/>
                    <a:pt x="775"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7" name="Google Shape;287;p24"/>
            <p:cNvSpPr/>
            <p:nvPr/>
          </p:nvSpPr>
          <p:spPr>
            <a:xfrm>
              <a:off x="4696500" y="5221300"/>
              <a:ext cx="39875" cy="92875"/>
            </a:xfrm>
            <a:custGeom>
              <a:rect b="b" l="l" r="r" t="t"/>
              <a:pathLst>
                <a:path extrusionOk="0" h="3715" w="1595">
                  <a:moveTo>
                    <a:pt x="1" y="1"/>
                  </a:moveTo>
                  <a:lnTo>
                    <a:pt x="809" y="2320"/>
                  </a:lnTo>
                  <a:lnTo>
                    <a:pt x="1293" y="3711"/>
                  </a:lnTo>
                  <a:cubicBezTo>
                    <a:pt x="1293" y="3711"/>
                    <a:pt x="1309" y="3715"/>
                    <a:pt x="1333" y="3715"/>
                  </a:cubicBezTo>
                  <a:cubicBezTo>
                    <a:pt x="1398" y="3715"/>
                    <a:pt x="1525" y="3686"/>
                    <a:pt x="1595" y="3479"/>
                  </a:cubicBezTo>
                  <a:lnTo>
                    <a:pt x="1336" y="1858"/>
                  </a:lnTo>
                  <a:lnTo>
                    <a:pt x="1053" y="77"/>
                  </a:lnTo>
                  <a:lnTo>
                    <a:pt x="1" y="1"/>
                  </a:ln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8" name="Google Shape;288;p24"/>
            <p:cNvSpPr/>
            <p:nvPr/>
          </p:nvSpPr>
          <p:spPr>
            <a:xfrm>
              <a:off x="4716725" y="5267725"/>
              <a:ext cx="19650" cy="46450"/>
            </a:xfrm>
            <a:custGeom>
              <a:rect b="b" l="l" r="r" t="t"/>
              <a:pathLst>
                <a:path extrusionOk="0" h="1858" w="786">
                  <a:moveTo>
                    <a:pt x="527" y="1"/>
                  </a:moveTo>
                  <a:lnTo>
                    <a:pt x="0" y="463"/>
                  </a:lnTo>
                  <a:lnTo>
                    <a:pt x="484" y="1854"/>
                  </a:lnTo>
                  <a:cubicBezTo>
                    <a:pt x="484" y="1854"/>
                    <a:pt x="500" y="1858"/>
                    <a:pt x="524" y="1858"/>
                  </a:cubicBezTo>
                  <a:cubicBezTo>
                    <a:pt x="589" y="1858"/>
                    <a:pt x="716" y="1829"/>
                    <a:pt x="786" y="1622"/>
                  </a:cubicBezTo>
                  <a:lnTo>
                    <a:pt x="527" y="1"/>
                  </a:ln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89" name="Google Shape;289;p24"/>
            <p:cNvSpPr/>
            <p:nvPr/>
          </p:nvSpPr>
          <p:spPr>
            <a:xfrm>
              <a:off x="4695325" y="5309425"/>
              <a:ext cx="24325" cy="24125"/>
            </a:xfrm>
            <a:custGeom>
              <a:rect b="b" l="l" r="r" t="t"/>
              <a:pathLst>
                <a:path extrusionOk="0" h="965" w="973">
                  <a:moveTo>
                    <a:pt x="310" y="0"/>
                  </a:moveTo>
                  <a:cubicBezTo>
                    <a:pt x="249" y="75"/>
                    <a:pt x="177" y="93"/>
                    <a:pt x="121" y="124"/>
                  </a:cubicBezTo>
                  <a:cubicBezTo>
                    <a:pt x="102" y="134"/>
                    <a:pt x="83" y="147"/>
                    <a:pt x="67" y="162"/>
                  </a:cubicBezTo>
                  <a:cubicBezTo>
                    <a:pt x="1" y="228"/>
                    <a:pt x="31" y="316"/>
                    <a:pt x="79" y="381"/>
                  </a:cubicBezTo>
                  <a:cubicBezTo>
                    <a:pt x="104" y="416"/>
                    <a:pt x="136" y="445"/>
                    <a:pt x="165" y="478"/>
                  </a:cubicBezTo>
                  <a:cubicBezTo>
                    <a:pt x="214" y="535"/>
                    <a:pt x="287" y="621"/>
                    <a:pt x="322" y="688"/>
                  </a:cubicBezTo>
                  <a:cubicBezTo>
                    <a:pt x="371" y="784"/>
                    <a:pt x="405" y="933"/>
                    <a:pt x="557" y="961"/>
                  </a:cubicBezTo>
                  <a:cubicBezTo>
                    <a:pt x="572" y="963"/>
                    <a:pt x="588" y="965"/>
                    <a:pt x="603" y="965"/>
                  </a:cubicBezTo>
                  <a:cubicBezTo>
                    <a:pt x="651" y="965"/>
                    <a:pt x="700" y="952"/>
                    <a:pt x="760" y="926"/>
                  </a:cubicBezTo>
                  <a:cubicBezTo>
                    <a:pt x="840" y="891"/>
                    <a:pt x="942" y="808"/>
                    <a:pt x="942" y="808"/>
                  </a:cubicBezTo>
                  <a:cubicBezTo>
                    <a:pt x="973" y="765"/>
                    <a:pt x="929" y="667"/>
                    <a:pt x="799" y="667"/>
                  </a:cubicBezTo>
                  <a:cubicBezTo>
                    <a:pt x="786" y="667"/>
                    <a:pt x="773" y="668"/>
                    <a:pt x="760" y="670"/>
                  </a:cubicBezTo>
                  <a:cubicBezTo>
                    <a:pt x="649" y="656"/>
                    <a:pt x="557" y="247"/>
                    <a:pt x="587" y="121"/>
                  </a:cubicBezTo>
                  <a:lnTo>
                    <a:pt x="310" y="0"/>
                  </a:ln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0" name="Google Shape;290;p24"/>
            <p:cNvSpPr/>
            <p:nvPr/>
          </p:nvSpPr>
          <p:spPr>
            <a:xfrm>
              <a:off x="4693975" y="5203600"/>
              <a:ext cx="41900" cy="109600"/>
            </a:xfrm>
            <a:custGeom>
              <a:rect b="b" l="l" r="r" t="t"/>
              <a:pathLst>
                <a:path extrusionOk="0" h="4384" w="1676">
                  <a:moveTo>
                    <a:pt x="160" y="0"/>
                  </a:moveTo>
                  <a:cubicBezTo>
                    <a:pt x="143" y="29"/>
                    <a:pt x="0" y="210"/>
                    <a:pt x="51" y="543"/>
                  </a:cubicBezTo>
                  <a:cubicBezTo>
                    <a:pt x="123" y="1017"/>
                    <a:pt x="740" y="1192"/>
                    <a:pt x="740" y="1192"/>
                  </a:cubicBezTo>
                  <a:cubicBezTo>
                    <a:pt x="740" y="1192"/>
                    <a:pt x="857" y="1679"/>
                    <a:pt x="929" y="2013"/>
                  </a:cubicBezTo>
                  <a:cubicBezTo>
                    <a:pt x="990" y="2296"/>
                    <a:pt x="1046" y="2526"/>
                    <a:pt x="1046" y="2526"/>
                  </a:cubicBezTo>
                  <a:cubicBezTo>
                    <a:pt x="1046" y="2526"/>
                    <a:pt x="812" y="2697"/>
                    <a:pt x="654" y="3261"/>
                  </a:cubicBezTo>
                  <a:cubicBezTo>
                    <a:pt x="582" y="3519"/>
                    <a:pt x="350" y="4248"/>
                    <a:pt x="350" y="4248"/>
                  </a:cubicBezTo>
                  <a:cubicBezTo>
                    <a:pt x="350" y="4248"/>
                    <a:pt x="404" y="4384"/>
                    <a:pt x="570" y="4384"/>
                  </a:cubicBezTo>
                  <a:cubicBezTo>
                    <a:pt x="592" y="4384"/>
                    <a:pt x="615" y="4382"/>
                    <a:pt x="640" y="4377"/>
                  </a:cubicBezTo>
                  <a:cubicBezTo>
                    <a:pt x="640" y="4377"/>
                    <a:pt x="916" y="3842"/>
                    <a:pt x="1144" y="3484"/>
                  </a:cubicBezTo>
                  <a:cubicBezTo>
                    <a:pt x="1373" y="3125"/>
                    <a:pt x="1662" y="2710"/>
                    <a:pt x="1665" y="2479"/>
                  </a:cubicBezTo>
                  <a:cubicBezTo>
                    <a:pt x="1675" y="1629"/>
                    <a:pt x="1579" y="1042"/>
                    <a:pt x="1493" y="478"/>
                  </a:cubicBezTo>
                  <a:lnTo>
                    <a:pt x="160" y="0"/>
                  </a:ln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1" name="Google Shape;291;p24"/>
            <p:cNvSpPr/>
            <p:nvPr/>
          </p:nvSpPr>
          <p:spPr>
            <a:xfrm>
              <a:off x="4698475" y="5115900"/>
              <a:ext cx="28800" cy="32525"/>
            </a:xfrm>
            <a:custGeom>
              <a:rect b="b" l="l" r="r" t="t"/>
              <a:pathLst>
                <a:path extrusionOk="0" h="1301" w="1152">
                  <a:moveTo>
                    <a:pt x="592" y="0"/>
                  </a:moveTo>
                  <a:cubicBezTo>
                    <a:pt x="574" y="0"/>
                    <a:pt x="555" y="1"/>
                    <a:pt x="536" y="3"/>
                  </a:cubicBezTo>
                  <a:cubicBezTo>
                    <a:pt x="299" y="27"/>
                    <a:pt x="105" y="198"/>
                    <a:pt x="52" y="430"/>
                  </a:cubicBezTo>
                  <a:cubicBezTo>
                    <a:pt x="0" y="662"/>
                    <a:pt x="100" y="901"/>
                    <a:pt x="303" y="1025"/>
                  </a:cubicBezTo>
                  <a:cubicBezTo>
                    <a:pt x="320" y="1053"/>
                    <a:pt x="338" y="1079"/>
                    <a:pt x="357" y="1105"/>
                  </a:cubicBezTo>
                  <a:cubicBezTo>
                    <a:pt x="465" y="1218"/>
                    <a:pt x="783" y="1297"/>
                    <a:pt x="859" y="1300"/>
                  </a:cubicBezTo>
                  <a:cubicBezTo>
                    <a:pt x="862" y="1300"/>
                    <a:pt x="865" y="1300"/>
                    <a:pt x="868" y="1300"/>
                  </a:cubicBezTo>
                  <a:cubicBezTo>
                    <a:pt x="976" y="1300"/>
                    <a:pt x="1020" y="1214"/>
                    <a:pt x="1066" y="1089"/>
                  </a:cubicBezTo>
                  <a:cubicBezTo>
                    <a:pt x="1151" y="866"/>
                    <a:pt x="1120" y="587"/>
                    <a:pt x="1090" y="451"/>
                  </a:cubicBezTo>
                  <a:cubicBezTo>
                    <a:pt x="1037" y="193"/>
                    <a:pt x="849" y="0"/>
                    <a:pt x="592"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2" name="Google Shape;292;p24"/>
            <p:cNvSpPr/>
            <p:nvPr/>
          </p:nvSpPr>
          <p:spPr>
            <a:xfrm>
              <a:off x="4698050" y="5143500"/>
              <a:ext cx="24075" cy="16875"/>
            </a:xfrm>
            <a:custGeom>
              <a:rect b="b" l="l" r="r" t="t"/>
              <a:pathLst>
                <a:path extrusionOk="0" h="675" w="963">
                  <a:moveTo>
                    <a:pt x="374" y="1"/>
                  </a:moveTo>
                  <a:cubicBezTo>
                    <a:pt x="374" y="1"/>
                    <a:pt x="362" y="191"/>
                    <a:pt x="356" y="219"/>
                  </a:cubicBezTo>
                  <a:cubicBezTo>
                    <a:pt x="346" y="264"/>
                    <a:pt x="335" y="270"/>
                    <a:pt x="284" y="270"/>
                  </a:cubicBezTo>
                  <a:cubicBezTo>
                    <a:pt x="265" y="270"/>
                    <a:pt x="241" y="269"/>
                    <a:pt x="210" y="269"/>
                  </a:cubicBezTo>
                  <a:cubicBezTo>
                    <a:pt x="181" y="269"/>
                    <a:pt x="146" y="270"/>
                    <a:pt x="103" y="272"/>
                  </a:cubicBezTo>
                  <a:cubicBezTo>
                    <a:pt x="0" y="278"/>
                    <a:pt x="26" y="311"/>
                    <a:pt x="86" y="439"/>
                  </a:cubicBezTo>
                  <a:cubicBezTo>
                    <a:pt x="141" y="553"/>
                    <a:pt x="341" y="661"/>
                    <a:pt x="518" y="674"/>
                  </a:cubicBezTo>
                  <a:cubicBezTo>
                    <a:pt x="527" y="675"/>
                    <a:pt x="536" y="675"/>
                    <a:pt x="545" y="675"/>
                  </a:cubicBezTo>
                  <a:cubicBezTo>
                    <a:pt x="721" y="675"/>
                    <a:pt x="963" y="548"/>
                    <a:pt x="859" y="485"/>
                  </a:cubicBezTo>
                  <a:cubicBezTo>
                    <a:pt x="751" y="418"/>
                    <a:pt x="760" y="390"/>
                    <a:pt x="758" y="335"/>
                  </a:cubicBezTo>
                  <a:cubicBezTo>
                    <a:pt x="756" y="266"/>
                    <a:pt x="759" y="197"/>
                    <a:pt x="770" y="129"/>
                  </a:cubicBezTo>
                  <a:lnTo>
                    <a:pt x="374" y="1"/>
                  </a:ln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3" name="Google Shape;293;p24"/>
            <p:cNvSpPr/>
            <p:nvPr/>
          </p:nvSpPr>
          <p:spPr>
            <a:xfrm>
              <a:off x="4698700" y="5115900"/>
              <a:ext cx="24650" cy="28625"/>
            </a:xfrm>
            <a:custGeom>
              <a:rect b="b" l="l" r="r" t="t"/>
              <a:pathLst>
                <a:path extrusionOk="0" h="1145" w="986">
                  <a:moveTo>
                    <a:pt x="583" y="0"/>
                  </a:moveTo>
                  <a:cubicBezTo>
                    <a:pt x="564" y="0"/>
                    <a:pt x="546" y="1"/>
                    <a:pt x="527" y="3"/>
                  </a:cubicBezTo>
                  <a:cubicBezTo>
                    <a:pt x="223" y="34"/>
                    <a:pt x="1" y="307"/>
                    <a:pt x="33" y="612"/>
                  </a:cubicBezTo>
                  <a:cubicBezTo>
                    <a:pt x="51" y="790"/>
                    <a:pt x="95" y="916"/>
                    <a:pt x="235" y="1043"/>
                  </a:cubicBezTo>
                  <a:cubicBezTo>
                    <a:pt x="260" y="1065"/>
                    <a:pt x="288" y="1084"/>
                    <a:pt x="317" y="1100"/>
                  </a:cubicBezTo>
                  <a:cubicBezTo>
                    <a:pt x="375" y="1129"/>
                    <a:pt x="439" y="1144"/>
                    <a:pt x="503" y="1144"/>
                  </a:cubicBezTo>
                  <a:cubicBezTo>
                    <a:pt x="540" y="1144"/>
                    <a:pt x="576" y="1140"/>
                    <a:pt x="611" y="1130"/>
                  </a:cubicBezTo>
                  <a:cubicBezTo>
                    <a:pt x="731" y="1096"/>
                    <a:pt x="728" y="967"/>
                    <a:pt x="705" y="948"/>
                  </a:cubicBezTo>
                  <a:cubicBezTo>
                    <a:pt x="683" y="930"/>
                    <a:pt x="610" y="960"/>
                    <a:pt x="585" y="883"/>
                  </a:cubicBezTo>
                  <a:cubicBezTo>
                    <a:pt x="559" y="807"/>
                    <a:pt x="532" y="750"/>
                    <a:pt x="574" y="657"/>
                  </a:cubicBezTo>
                  <a:cubicBezTo>
                    <a:pt x="592" y="614"/>
                    <a:pt x="631" y="592"/>
                    <a:pt x="671" y="592"/>
                  </a:cubicBezTo>
                  <a:cubicBezTo>
                    <a:pt x="707" y="592"/>
                    <a:pt x="743" y="610"/>
                    <a:pt x="763" y="647"/>
                  </a:cubicBezTo>
                  <a:cubicBezTo>
                    <a:pt x="794" y="715"/>
                    <a:pt x="804" y="837"/>
                    <a:pt x="804" y="837"/>
                  </a:cubicBezTo>
                  <a:cubicBezTo>
                    <a:pt x="804" y="837"/>
                    <a:pt x="879" y="801"/>
                    <a:pt x="888" y="720"/>
                  </a:cubicBezTo>
                  <a:cubicBezTo>
                    <a:pt x="891" y="662"/>
                    <a:pt x="889" y="604"/>
                    <a:pt x="879" y="547"/>
                  </a:cubicBezTo>
                  <a:cubicBezTo>
                    <a:pt x="871" y="499"/>
                    <a:pt x="883" y="449"/>
                    <a:pt x="914" y="412"/>
                  </a:cubicBezTo>
                  <a:cubicBezTo>
                    <a:pt x="959" y="363"/>
                    <a:pt x="934" y="291"/>
                    <a:pt x="934" y="291"/>
                  </a:cubicBezTo>
                  <a:cubicBezTo>
                    <a:pt x="954" y="270"/>
                    <a:pt x="972" y="246"/>
                    <a:pt x="985" y="219"/>
                  </a:cubicBezTo>
                  <a:cubicBezTo>
                    <a:pt x="895" y="86"/>
                    <a:pt x="755" y="0"/>
                    <a:pt x="583" y="0"/>
                  </a:cubicBezTo>
                  <a:close/>
                </a:path>
              </a:pathLst>
            </a:custGeom>
            <a:solidFill>
              <a:srgbClr val="6D293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4" name="Google Shape;294;p24"/>
            <p:cNvSpPr/>
            <p:nvPr/>
          </p:nvSpPr>
          <p:spPr>
            <a:xfrm>
              <a:off x="4694175" y="5107875"/>
              <a:ext cx="39950" cy="35975"/>
            </a:xfrm>
            <a:custGeom>
              <a:rect b="b" l="l" r="r" t="t"/>
              <a:pathLst>
                <a:path extrusionOk="0" h="1439" w="1598">
                  <a:moveTo>
                    <a:pt x="796" y="0"/>
                  </a:moveTo>
                  <a:cubicBezTo>
                    <a:pt x="678" y="0"/>
                    <a:pt x="558" y="29"/>
                    <a:pt x="448" y="90"/>
                  </a:cubicBezTo>
                  <a:cubicBezTo>
                    <a:pt x="420" y="57"/>
                    <a:pt x="379" y="39"/>
                    <a:pt x="337" y="39"/>
                  </a:cubicBezTo>
                  <a:cubicBezTo>
                    <a:pt x="323" y="39"/>
                    <a:pt x="310" y="40"/>
                    <a:pt x="296" y="44"/>
                  </a:cubicBezTo>
                  <a:cubicBezTo>
                    <a:pt x="193" y="73"/>
                    <a:pt x="153" y="202"/>
                    <a:pt x="224" y="284"/>
                  </a:cubicBezTo>
                  <a:cubicBezTo>
                    <a:pt x="1" y="577"/>
                    <a:pt x="36" y="991"/>
                    <a:pt x="304" y="1243"/>
                  </a:cubicBezTo>
                  <a:cubicBezTo>
                    <a:pt x="442" y="1373"/>
                    <a:pt x="619" y="1438"/>
                    <a:pt x="796" y="1438"/>
                  </a:cubicBezTo>
                  <a:cubicBezTo>
                    <a:pt x="963" y="1438"/>
                    <a:pt x="1131" y="1380"/>
                    <a:pt x="1267" y="1263"/>
                  </a:cubicBezTo>
                  <a:cubicBezTo>
                    <a:pt x="1545" y="1023"/>
                    <a:pt x="1597" y="610"/>
                    <a:pt x="1386" y="308"/>
                  </a:cubicBezTo>
                  <a:cubicBezTo>
                    <a:pt x="1247" y="109"/>
                    <a:pt x="1024" y="0"/>
                    <a:pt x="796" y="0"/>
                  </a:cubicBezTo>
                  <a:close/>
                </a:path>
              </a:pathLst>
            </a:custGeom>
            <a:solidFill>
              <a:srgbClr val="6D293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5" name="Google Shape;295;p24"/>
            <p:cNvSpPr/>
            <p:nvPr/>
          </p:nvSpPr>
          <p:spPr>
            <a:xfrm>
              <a:off x="4718675" y="5116825"/>
              <a:ext cx="9500" cy="16750"/>
            </a:xfrm>
            <a:custGeom>
              <a:rect b="b" l="l" r="r" t="t"/>
              <a:pathLst>
                <a:path extrusionOk="0" h="670" w="380">
                  <a:moveTo>
                    <a:pt x="83" y="0"/>
                  </a:moveTo>
                  <a:cubicBezTo>
                    <a:pt x="54" y="0"/>
                    <a:pt x="26" y="5"/>
                    <a:pt x="1" y="14"/>
                  </a:cubicBezTo>
                  <a:lnTo>
                    <a:pt x="58" y="669"/>
                  </a:lnTo>
                  <a:cubicBezTo>
                    <a:pt x="308" y="634"/>
                    <a:pt x="379" y="388"/>
                    <a:pt x="350" y="240"/>
                  </a:cubicBezTo>
                  <a:cubicBezTo>
                    <a:pt x="317" y="71"/>
                    <a:pt x="194" y="0"/>
                    <a:pt x="83" y="0"/>
                  </a:cubicBezTo>
                  <a:close/>
                </a:path>
              </a:pathLst>
            </a:custGeom>
            <a:solidFill>
              <a:srgbClr val="6D293D"/>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6" name="Google Shape;296;p24"/>
            <p:cNvSpPr/>
            <p:nvPr/>
          </p:nvSpPr>
          <p:spPr>
            <a:xfrm>
              <a:off x="4694150" y="5149950"/>
              <a:ext cx="42400" cy="66825"/>
            </a:xfrm>
            <a:custGeom>
              <a:rect b="b" l="l" r="r" t="t"/>
              <a:pathLst>
                <a:path extrusionOk="0" h="2673" w="1696">
                  <a:moveTo>
                    <a:pt x="419" y="0"/>
                  </a:moveTo>
                  <a:cubicBezTo>
                    <a:pt x="347" y="0"/>
                    <a:pt x="247" y="4"/>
                    <a:pt x="198" y="20"/>
                  </a:cubicBezTo>
                  <a:cubicBezTo>
                    <a:pt x="79" y="81"/>
                    <a:pt x="62" y="193"/>
                    <a:pt x="39" y="417"/>
                  </a:cubicBezTo>
                  <a:cubicBezTo>
                    <a:pt x="1" y="809"/>
                    <a:pt x="133" y="1033"/>
                    <a:pt x="273" y="1553"/>
                  </a:cubicBezTo>
                  <a:cubicBezTo>
                    <a:pt x="301" y="1652"/>
                    <a:pt x="271" y="1833"/>
                    <a:pt x="90" y="2262"/>
                  </a:cubicBezTo>
                  <a:cubicBezTo>
                    <a:pt x="121" y="2351"/>
                    <a:pt x="371" y="2611"/>
                    <a:pt x="877" y="2661"/>
                  </a:cubicBezTo>
                  <a:cubicBezTo>
                    <a:pt x="958" y="2670"/>
                    <a:pt x="1041" y="2673"/>
                    <a:pt x="1117" y="2673"/>
                  </a:cubicBezTo>
                  <a:cubicBezTo>
                    <a:pt x="1326" y="2673"/>
                    <a:pt x="1492" y="2651"/>
                    <a:pt x="1492" y="2651"/>
                  </a:cubicBezTo>
                  <a:cubicBezTo>
                    <a:pt x="1401" y="2057"/>
                    <a:pt x="1268" y="1841"/>
                    <a:pt x="1248" y="1563"/>
                  </a:cubicBezTo>
                  <a:cubicBezTo>
                    <a:pt x="1255" y="1472"/>
                    <a:pt x="1328" y="1274"/>
                    <a:pt x="1348" y="1117"/>
                  </a:cubicBezTo>
                  <a:cubicBezTo>
                    <a:pt x="1696" y="973"/>
                    <a:pt x="1613" y="558"/>
                    <a:pt x="1269" y="319"/>
                  </a:cubicBezTo>
                  <a:cubicBezTo>
                    <a:pt x="1128" y="220"/>
                    <a:pt x="920" y="135"/>
                    <a:pt x="920" y="135"/>
                  </a:cubicBezTo>
                  <a:cubicBezTo>
                    <a:pt x="920" y="135"/>
                    <a:pt x="882" y="150"/>
                    <a:pt x="810" y="150"/>
                  </a:cubicBezTo>
                  <a:cubicBezTo>
                    <a:pt x="761" y="150"/>
                    <a:pt x="695" y="143"/>
                    <a:pt x="615" y="119"/>
                  </a:cubicBezTo>
                  <a:cubicBezTo>
                    <a:pt x="510" y="88"/>
                    <a:pt x="481" y="42"/>
                    <a:pt x="492" y="2"/>
                  </a:cubicBezTo>
                  <a:cubicBezTo>
                    <a:pt x="478" y="1"/>
                    <a:pt x="451" y="0"/>
                    <a:pt x="419"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7" name="Google Shape;297;p24"/>
            <p:cNvSpPr/>
            <p:nvPr/>
          </p:nvSpPr>
          <p:spPr>
            <a:xfrm>
              <a:off x="4698850" y="5224525"/>
              <a:ext cx="19100" cy="32725"/>
            </a:xfrm>
            <a:custGeom>
              <a:rect b="b" l="l" r="r" t="t"/>
              <a:pathLst>
                <a:path extrusionOk="0" h="1309" w="764">
                  <a:moveTo>
                    <a:pt x="1" y="1"/>
                  </a:moveTo>
                  <a:cubicBezTo>
                    <a:pt x="1" y="1"/>
                    <a:pt x="1" y="1"/>
                    <a:pt x="1" y="1"/>
                  </a:cubicBezTo>
                  <a:lnTo>
                    <a:pt x="1" y="1"/>
                  </a:lnTo>
                  <a:cubicBezTo>
                    <a:pt x="1" y="1"/>
                    <a:pt x="1" y="1"/>
                    <a:pt x="1" y="1"/>
                  </a:cubicBezTo>
                  <a:close/>
                  <a:moveTo>
                    <a:pt x="1" y="1"/>
                  </a:moveTo>
                  <a:lnTo>
                    <a:pt x="1" y="1"/>
                  </a:lnTo>
                  <a:cubicBezTo>
                    <a:pt x="149" y="203"/>
                    <a:pt x="416" y="308"/>
                    <a:pt x="416" y="308"/>
                  </a:cubicBezTo>
                  <a:lnTo>
                    <a:pt x="763" y="1309"/>
                  </a:lnTo>
                  <a:lnTo>
                    <a:pt x="512" y="203"/>
                  </a:lnTo>
                  <a:cubicBezTo>
                    <a:pt x="279" y="178"/>
                    <a:pt x="4" y="4"/>
                    <a:pt x="1" y="1"/>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8" name="Google Shape;298;p24"/>
            <p:cNvSpPr/>
            <p:nvPr/>
          </p:nvSpPr>
          <p:spPr>
            <a:xfrm>
              <a:off x="4714175" y="5153950"/>
              <a:ext cx="9175" cy="5025"/>
            </a:xfrm>
            <a:custGeom>
              <a:rect b="b" l="l" r="r" t="t"/>
              <a:pathLst>
                <a:path extrusionOk="0" h="201" w="367">
                  <a:moveTo>
                    <a:pt x="178" y="1"/>
                  </a:moveTo>
                  <a:cubicBezTo>
                    <a:pt x="101" y="1"/>
                    <a:pt x="1" y="83"/>
                    <a:pt x="1" y="83"/>
                  </a:cubicBezTo>
                  <a:cubicBezTo>
                    <a:pt x="28" y="182"/>
                    <a:pt x="162" y="201"/>
                    <a:pt x="179" y="201"/>
                  </a:cubicBezTo>
                  <a:cubicBezTo>
                    <a:pt x="180" y="201"/>
                    <a:pt x="181" y="201"/>
                    <a:pt x="181" y="200"/>
                  </a:cubicBezTo>
                  <a:cubicBezTo>
                    <a:pt x="217" y="114"/>
                    <a:pt x="366" y="95"/>
                    <a:pt x="366" y="95"/>
                  </a:cubicBezTo>
                  <a:lnTo>
                    <a:pt x="214" y="9"/>
                  </a:lnTo>
                  <a:cubicBezTo>
                    <a:pt x="203" y="3"/>
                    <a:pt x="191" y="1"/>
                    <a:pt x="178" y="1"/>
                  </a:cubicBezTo>
                  <a:close/>
                </a:path>
              </a:pathLst>
            </a:custGeom>
            <a:solidFill>
              <a:srgbClr val="5D7AB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299" name="Google Shape;299;p24"/>
            <p:cNvSpPr/>
            <p:nvPr/>
          </p:nvSpPr>
          <p:spPr>
            <a:xfrm>
              <a:off x="4698550" y="5149750"/>
              <a:ext cx="7425" cy="3200"/>
            </a:xfrm>
            <a:custGeom>
              <a:rect b="b" l="l" r="r" t="t"/>
              <a:pathLst>
                <a:path extrusionOk="0" h="128" w="297">
                  <a:moveTo>
                    <a:pt x="202" y="0"/>
                  </a:moveTo>
                  <a:cubicBezTo>
                    <a:pt x="183" y="0"/>
                    <a:pt x="163" y="2"/>
                    <a:pt x="144" y="6"/>
                  </a:cubicBezTo>
                  <a:cubicBezTo>
                    <a:pt x="53" y="25"/>
                    <a:pt x="1" y="124"/>
                    <a:pt x="1" y="124"/>
                  </a:cubicBezTo>
                  <a:lnTo>
                    <a:pt x="212" y="127"/>
                  </a:lnTo>
                  <a:cubicBezTo>
                    <a:pt x="224" y="52"/>
                    <a:pt x="296" y="17"/>
                    <a:pt x="296" y="17"/>
                  </a:cubicBezTo>
                  <a:cubicBezTo>
                    <a:pt x="266" y="6"/>
                    <a:pt x="234" y="0"/>
                    <a:pt x="202" y="0"/>
                  </a:cubicBezTo>
                  <a:close/>
                </a:path>
              </a:pathLst>
            </a:custGeom>
            <a:solidFill>
              <a:srgbClr val="5D7AB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0" name="Google Shape;300;p24"/>
            <p:cNvSpPr/>
            <p:nvPr/>
          </p:nvSpPr>
          <p:spPr>
            <a:xfrm>
              <a:off x="4684100" y="5151900"/>
              <a:ext cx="41075" cy="52725"/>
            </a:xfrm>
            <a:custGeom>
              <a:rect b="b" l="l" r="r" t="t"/>
              <a:pathLst>
                <a:path extrusionOk="0" h="2109" w="1643">
                  <a:moveTo>
                    <a:pt x="689" y="0"/>
                  </a:moveTo>
                  <a:cubicBezTo>
                    <a:pt x="150" y="0"/>
                    <a:pt x="1" y="1402"/>
                    <a:pt x="130" y="1637"/>
                  </a:cubicBezTo>
                  <a:cubicBezTo>
                    <a:pt x="265" y="1886"/>
                    <a:pt x="777" y="2102"/>
                    <a:pt x="950" y="2108"/>
                  </a:cubicBezTo>
                  <a:cubicBezTo>
                    <a:pt x="959" y="2108"/>
                    <a:pt x="967" y="2108"/>
                    <a:pt x="975" y="2108"/>
                  </a:cubicBezTo>
                  <a:cubicBezTo>
                    <a:pt x="1143" y="2108"/>
                    <a:pt x="1328" y="2047"/>
                    <a:pt x="1481" y="1844"/>
                  </a:cubicBezTo>
                  <a:cubicBezTo>
                    <a:pt x="1643" y="1631"/>
                    <a:pt x="1511" y="544"/>
                    <a:pt x="1441" y="373"/>
                  </a:cubicBezTo>
                  <a:cubicBezTo>
                    <a:pt x="1373" y="202"/>
                    <a:pt x="1048" y="87"/>
                    <a:pt x="781" y="13"/>
                  </a:cubicBezTo>
                  <a:cubicBezTo>
                    <a:pt x="750" y="5"/>
                    <a:pt x="719" y="0"/>
                    <a:pt x="689" y="0"/>
                  </a:cubicBezTo>
                  <a:close/>
                </a:path>
              </a:pathLst>
            </a:custGeom>
            <a:solidFill>
              <a:srgbClr val="7FA8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1" name="Google Shape;301;p24"/>
            <p:cNvSpPr/>
            <p:nvPr/>
          </p:nvSpPr>
          <p:spPr>
            <a:xfrm>
              <a:off x="4687750" y="5178500"/>
              <a:ext cx="18225" cy="20150"/>
            </a:xfrm>
            <a:custGeom>
              <a:rect b="b" l="l" r="r" t="t"/>
              <a:pathLst>
                <a:path extrusionOk="0" h="806" w="729">
                  <a:moveTo>
                    <a:pt x="95" y="1"/>
                  </a:moveTo>
                  <a:cubicBezTo>
                    <a:pt x="81" y="1"/>
                    <a:pt x="73" y="4"/>
                    <a:pt x="71" y="11"/>
                  </a:cubicBezTo>
                  <a:cubicBezTo>
                    <a:pt x="51" y="78"/>
                    <a:pt x="1" y="392"/>
                    <a:pt x="68" y="494"/>
                  </a:cubicBezTo>
                  <a:cubicBezTo>
                    <a:pt x="156" y="626"/>
                    <a:pt x="531" y="805"/>
                    <a:pt x="650" y="805"/>
                  </a:cubicBezTo>
                  <a:cubicBezTo>
                    <a:pt x="672" y="805"/>
                    <a:pt x="685" y="799"/>
                    <a:pt x="686" y="786"/>
                  </a:cubicBezTo>
                  <a:cubicBezTo>
                    <a:pt x="695" y="699"/>
                    <a:pt x="728" y="330"/>
                    <a:pt x="728" y="330"/>
                  </a:cubicBezTo>
                  <a:cubicBezTo>
                    <a:pt x="674" y="228"/>
                    <a:pt x="207" y="1"/>
                    <a:pt x="95" y="1"/>
                  </a:cubicBez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2" name="Google Shape;302;p24"/>
            <p:cNvSpPr/>
            <p:nvPr/>
          </p:nvSpPr>
          <p:spPr>
            <a:xfrm>
              <a:off x="4708225" y="5160100"/>
              <a:ext cx="16925" cy="43925"/>
            </a:xfrm>
            <a:custGeom>
              <a:rect b="b" l="l" r="r" t="t"/>
              <a:pathLst>
                <a:path extrusionOk="0" h="1757" w="677">
                  <a:moveTo>
                    <a:pt x="410" y="1"/>
                  </a:moveTo>
                  <a:cubicBezTo>
                    <a:pt x="320" y="1"/>
                    <a:pt x="213" y="95"/>
                    <a:pt x="153" y="398"/>
                  </a:cubicBezTo>
                  <a:cubicBezTo>
                    <a:pt x="81" y="758"/>
                    <a:pt x="12" y="1355"/>
                    <a:pt x="6" y="1516"/>
                  </a:cubicBezTo>
                  <a:cubicBezTo>
                    <a:pt x="0" y="1657"/>
                    <a:pt x="53" y="1757"/>
                    <a:pt x="160" y="1757"/>
                  </a:cubicBezTo>
                  <a:cubicBezTo>
                    <a:pt x="170" y="1757"/>
                    <a:pt x="179" y="1756"/>
                    <a:pt x="189" y="1755"/>
                  </a:cubicBezTo>
                  <a:cubicBezTo>
                    <a:pt x="303" y="1721"/>
                    <a:pt x="416" y="1649"/>
                    <a:pt x="516" y="1516"/>
                  </a:cubicBezTo>
                  <a:cubicBezTo>
                    <a:pt x="677" y="1303"/>
                    <a:pt x="546" y="216"/>
                    <a:pt x="476" y="45"/>
                  </a:cubicBezTo>
                  <a:cubicBezTo>
                    <a:pt x="472" y="33"/>
                    <a:pt x="466" y="21"/>
                    <a:pt x="458" y="10"/>
                  </a:cubicBezTo>
                  <a:cubicBezTo>
                    <a:pt x="443" y="4"/>
                    <a:pt x="427" y="1"/>
                    <a:pt x="410" y="1"/>
                  </a:cubicBezTo>
                  <a:close/>
                </a:path>
              </a:pathLst>
            </a:custGeom>
            <a:solidFill>
              <a:srgbClr val="6F89D1"/>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3" name="Google Shape;303;p24"/>
            <p:cNvSpPr/>
            <p:nvPr/>
          </p:nvSpPr>
          <p:spPr>
            <a:xfrm>
              <a:off x="4690050" y="5167400"/>
              <a:ext cx="22025" cy="8725"/>
            </a:xfrm>
            <a:custGeom>
              <a:rect b="b" l="l" r="r" t="t"/>
              <a:pathLst>
                <a:path extrusionOk="0" h="349" w="881">
                  <a:moveTo>
                    <a:pt x="0" y="0"/>
                  </a:moveTo>
                  <a:cubicBezTo>
                    <a:pt x="1" y="0"/>
                    <a:pt x="42" y="156"/>
                    <a:pt x="352" y="277"/>
                  </a:cubicBezTo>
                  <a:cubicBezTo>
                    <a:pt x="468" y="323"/>
                    <a:pt x="569" y="349"/>
                    <a:pt x="650" y="349"/>
                  </a:cubicBezTo>
                  <a:cubicBezTo>
                    <a:pt x="785" y="349"/>
                    <a:pt x="867" y="277"/>
                    <a:pt x="880" y="106"/>
                  </a:cubicBezTo>
                  <a:lnTo>
                    <a:pt x="880" y="106"/>
                  </a:lnTo>
                  <a:cubicBezTo>
                    <a:pt x="873" y="170"/>
                    <a:pt x="829" y="267"/>
                    <a:pt x="670" y="267"/>
                  </a:cubicBezTo>
                  <a:cubicBezTo>
                    <a:pt x="637" y="267"/>
                    <a:pt x="599" y="263"/>
                    <a:pt x="556" y="254"/>
                  </a:cubicBezTo>
                  <a:cubicBezTo>
                    <a:pt x="302" y="199"/>
                    <a:pt x="69" y="92"/>
                    <a:pt x="0" y="0"/>
                  </a:cubicBezTo>
                  <a:close/>
                </a:path>
              </a:pathLst>
            </a:custGeom>
            <a:solidFill>
              <a:srgbClr val="5D7AB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4" name="Google Shape;304;p24"/>
            <p:cNvSpPr/>
            <p:nvPr/>
          </p:nvSpPr>
          <p:spPr>
            <a:xfrm>
              <a:off x="4720975" y="5158950"/>
              <a:ext cx="45625" cy="75950"/>
            </a:xfrm>
            <a:custGeom>
              <a:rect b="b" l="l" r="r" t="t"/>
              <a:pathLst>
                <a:path extrusionOk="0" h="3038" w="1825">
                  <a:moveTo>
                    <a:pt x="138" y="1"/>
                  </a:moveTo>
                  <a:cubicBezTo>
                    <a:pt x="63" y="1"/>
                    <a:pt x="0" y="74"/>
                    <a:pt x="8" y="285"/>
                  </a:cubicBezTo>
                  <a:cubicBezTo>
                    <a:pt x="16" y="557"/>
                    <a:pt x="47" y="1061"/>
                    <a:pt x="155" y="1417"/>
                  </a:cubicBezTo>
                  <a:cubicBezTo>
                    <a:pt x="205" y="1588"/>
                    <a:pt x="280" y="1839"/>
                    <a:pt x="495" y="2137"/>
                  </a:cubicBezTo>
                  <a:cubicBezTo>
                    <a:pt x="645" y="2346"/>
                    <a:pt x="712" y="2427"/>
                    <a:pt x="905" y="2597"/>
                  </a:cubicBezTo>
                  <a:cubicBezTo>
                    <a:pt x="973" y="2654"/>
                    <a:pt x="1038" y="2717"/>
                    <a:pt x="1097" y="2784"/>
                  </a:cubicBezTo>
                  <a:cubicBezTo>
                    <a:pt x="1188" y="2883"/>
                    <a:pt x="1314" y="2977"/>
                    <a:pt x="1422" y="3012"/>
                  </a:cubicBezTo>
                  <a:cubicBezTo>
                    <a:pt x="1479" y="3030"/>
                    <a:pt x="1518" y="3038"/>
                    <a:pt x="1545" y="3038"/>
                  </a:cubicBezTo>
                  <a:cubicBezTo>
                    <a:pt x="1568" y="3038"/>
                    <a:pt x="1582" y="3032"/>
                    <a:pt x="1589" y="3023"/>
                  </a:cubicBezTo>
                  <a:cubicBezTo>
                    <a:pt x="1610" y="2999"/>
                    <a:pt x="1595" y="2974"/>
                    <a:pt x="1548" y="2952"/>
                  </a:cubicBezTo>
                  <a:cubicBezTo>
                    <a:pt x="1501" y="2931"/>
                    <a:pt x="1420" y="2904"/>
                    <a:pt x="1337" y="2829"/>
                  </a:cubicBezTo>
                  <a:lnTo>
                    <a:pt x="1337" y="2829"/>
                  </a:lnTo>
                  <a:cubicBezTo>
                    <a:pt x="1337" y="2829"/>
                    <a:pt x="1439" y="2881"/>
                    <a:pt x="1501" y="2906"/>
                  </a:cubicBezTo>
                  <a:cubicBezTo>
                    <a:pt x="1558" y="2929"/>
                    <a:pt x="1616" y="2943"/>
                    <a:pt x="1676" y="2951"/>
                  </a:cubicBezTo>
                  <a:cubicBezTo>
                    <a:pt x="1679" y="2951"/>
                    <a:pt x="1681" y="2951"/>
                    <a:pt x="1684" y="2951"/>
                  </a:cubicBezTo>
                  <a:cubicBezTo>
                    <a:pt x="1740" y="2951"/>
                    <a:pt x="1789" y="2889"/>
                    <a:pt x="1744" y="2869"/>
                  </a:cubicBezTo>
                  <a:cubicBezTo>
                    <a:pt x="1698" y="2846"/>
                    <a:pt x="1655" y="2841"/>
                    <a:pt x="1562" y="2802"/>
                  </a:cubicBezTo>
                  <a:cubicBezTo>
                    <a:pt x="1512" y="2782"/>
                    <a:pt x="1466" y="2755"/>
                    <a:pt x="1423" y="2724"/>
                  </a:cubicBezTo>
                  <a:lnTo>
                    <a:pt x="1423" y="2724"/>
                  </a:lnTo>
                  <a:cubicBezTo>
                    <a:pt x="1487" y="2746"/>
                    <a:pt x="1552" y="2764"/>
                    <a:pt x="1618" y="2776"/>
                  </a:cubicBezTo>
                  <a:cubicBezTo>
                    <a:pt x="1648" y="2780"/>
                    <a:pt x="1672" y="2782"/>
                    <a:pt x="1692" y="2782"/>
                  </a:cubicBezTo>
                  <a:cubicBezTo>
                    <a:pt x="1735" y="2782"/>
                    <a:pt x="1760" y="2774"/>
                    <a:pt x="1778" y="2767"/>
                  </a:cubicBezTo>
                  <a:cubicBezTo>
                    <a:pt x="1804" y="2758"/>
                    <a:pt x="1825" y="2709"/>
                    <a:pt x="1762" y="2690"/>
                  </a:cubicBezTo>
                  <a:cubicBezTo>
                    <a:pt x="1706" y="2672"/>
                    <a:pt x="1628" y="2672"/>
                    <a:pt x="1528" y="2621"/>
                  </a:cubicBezTo>
                  <a:cubicBezTo>
                    <a:pt x="1454" y="2584"/>
                    <a:pt x="1407" y="2548"/>
                    <a:pt x="1423" y="2542"/>
                  </a:cubicBezTo>
                  <a:cubicBezTo>
                    <a:pt x="1425" y="2541"/>
                    <a:pt x="1427" y="2540"/>
                    <a:pt x="1430" y="2540"/>
                  </a:cubicBezTo>
                  <a:cubicBezTo>
                    <a:pt x="1449" y="2540"/>
                    <a:pt x="1488" y="2560"/>
                    <a:pt x="1551" y="2560"/>
                  </a:cubicBezTo>
                  <a:cubicBezTo>
                    <a:pt x="1620" y="2560"/>
                    <a:pt x="1687" y="2517"/>
                    <a:pt x="1684" y="2479"/>
                  </a:cubicBezTo>
                  <a:cubicBezTo>
                    <a:pt x="1681" y="2454"/>
                    <a:pt x="1675" y="2454"/>
                    <a:pt x="1653" y="2454"/>
                  </a:cubicBezTo>
                  <a:cubicBezTo>
                    <a:pt x="1652" y="2454"/>
                    <a:pt x="1651" y="2454"/>
                    <a:pt x="1650" y="2454"/>
                  </a:cubicBezTo>
                  <a:cubicBezTo>
                    <a:pt x="1638" y="2454"/>
                    <a:pt x="1620" y="2454"/>
                    <a:pt x="1597" y="2450"/>
                  </a:cubicBezTo>
                  <a:cubicBezTo>
                    <a:pt x="1525" y="2440"/>
                    <a:pt x="1469" y="2405"/>
                    <a:pt x="1369" y="2398"/>
                  </a:cubicBezTo>
                  <a:cubicBezTo>
                    <a:pt x="1279" y="2392"/>
                    <a:pt x="1223" y="2385"/>
                    <a:pt x="1144" y="2357"/>
                  </a:cubicBezTo>
                  <a:cubicBezTo>
                    <a:pt x="1067" y="2329"/>
                    <a:pt x="975" y="2231"/>
                    <a:pt x="833" y="2035"/>
                  </a:cubicBezTo>
                  <a:cubicBezTo>
                    <a:pt x="665" y="1803"/>
                    <a:pt x="565" y="1454"/>
                    <a:pt x="530" y="1298"/>
                  </a:cubicBezTo>
                  <a:cubicBezTo>
                    <a:pt x="454" y="961"/>
                    <a:pt x="413" y="508"/>
                    <a:pt x="413" y="344"/>
                  </a:cubicBezTo>
                  <a:cubicBezTo>
                    <a:pt x="413" y="148"/>
                    <a:pt x="304" y="64"/>
                    <a:pt x="204" y="17"/>
                  </a:cubicBezTo>
                  <a:cubicBezTo>
                    <a:pt x="182" y="7"/>
                    <a:pt x="159" y="1"/>
                    <a:pt x="138" y="1"/>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5" name="Google Shape;305;p24"/>
            <p:cNvSpPr/>
            <p:nvPr/>
          </p:nvSpPr>
          <p:spPr>
            <a:xfrm>
              <a:off x="4719500" y="5157975"/>
              <a:ext cx="14400" cy="30625"/>
            </a:xfrm>
            <a:custGeom>
              <a:rect b="b" l="l" r="r" t="t"/>
              <a:pathLst>
                <a:path extrusionOk="0" h="1225" w="576">
                  <a:moveTo>
                    <a:pt x="239" y="1"/>
                  </a:moveTo>
                  <a:cubicBezTo>
                    <a:pt x="232" y="1"/>
                    <a:pt x="225" y="1"/>
                    <a:pt x="219" y="2"/>
                  </a:cubicBezTo>
                  <a:cubicBezTo>
                    <a:pt x="47" y="23"/>
                    <a:pt x="0" y="153"/>
                    <a:pt x="18" y="401"/>
                  </a:cubicBezTo>
                  <a:cubicBezTo>
                    <a:pt x="36" y="657"/>
                    <a:pt x="114" y="1198"/>
                    <a:pt x="114" y="1198"/>
                  </a:cubicBezTo>
                  <a:cubicBezTo>
                    <a:pt x="159" y="1217"/>
                    <a:pt x="205" y="1224"/>
                    <a:pt x="249" y="1224"/>
                  </a:cubicBezTo>
                  <a:cubicBezTo>
                    <a:pt x="428" y="1224"/>
                    <a:pt x="576" y="1096"/>
                    <a:pt x="576" y="1096"/>
                  </a:cubicBezTo>
                  <a:cubicBezTo>
                    <a:pt x="576" y="1096"/>
                    <a:pt x="538" y="756"/>
                    <a:pt x="509" y="441"/>
                  </a:cubicBezTo>
                  <a:cubicBezTo>
                    <a:pt x="482" y="147"/>
                    <a:pt x="371" y="1"/>
                    <a:pt x="239" y="1"/>
                  </a:cubicBez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6" name="Google Shape;306;p24"/>
            <p:cNvSpPr/>
            <p:nvPr/>
          </p:nvSpPr>
          <p:spPr>
            <a:xfrm>
              <a:off x="4442450" y="5006350"/>
              <a:ext cx="86750" cy="50050"/>
            </a:xfrm>
            <a:custGeom>
              <a:rect b="b" l="l" r="r" t="t"/>
              <a:pathLst>
                <a:path extrusionOk="0" h="2002" w="3470">
                  <a:moveTo>
                    <a:pt x="1736" y="0"/>
                  </a:moveTo>
                  <a:cubicBezTo>
                    <a:pt x="778" y="0"/>
                    <a:pt x="1" y="449"/>
                    <a:pt x="1" y="1002"/>
                  </a:cubicBezTo>
                  <a:cubicBezTo>
                    <a:pt x="1" y="1554"/>
                    <a:pt x="778" y="2002"/>
                    <a:pt x="1736" y="2002"/>
                  </a:cubicBezTo>
                  <a:cubicBezTo>
                    <a:pt x="2694" y="2002"/>
                    <a:pt x="3470" y="1554"/>
                    <a:pt x="3470" y="1002"/>
                  </a:cubicBezTo>
                  <a:cubicBezTo>
                    <a:pt x="3470" y="449"/>
                    <a:pt x="2694" y="0"/>
                    <a:pt x="1736"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7" name="Google Shape;307;p24"/>
            <p:cNvSpPr/>
            <p:nvPr/>
          </p:nvSpPr>
          <p:spPr>
            <a:xfrm>
              <a:off x="4438225" y="4849425"/>
              <a:ext cx="44775" cy="79750"/>
            </a:xfrm>
            <a:custGeom>
              <a:rect b="b" l="l" r="r" t="t"/>
              <a:pathLst>
                <a:path extrusionOk="0" h="3190" w="1791">
                  <a:moveTo>
                    <a:pt x="1656" y="0"/>
                  </a:moveTo>
                  <a:cubicBezTo>
                    <a:pt x="1632" y="0"/>
                    <a:pt x="1605" y="7"/>
                    <a:pt x="1576" y="20"/>
                  </a:cubicBezTo>
                  <a:cubicBezTo>
                    <a:pt x="1474" y="63"/>
                    <a:pt x="1389" y="145"/>
                    <a:pt x="1399" y="343"/>
                  </a:cubicBezTo>
                  <a:cubicBezTo>
                    <a:pt x="1406" y="507"/>
                    <a:pt x="1398" y="978"/>
                    <a:pt x="1339" y="1318"/>
                  </a:cubicBezTo>
                  <a:cubicBezTo>
                    <a:pt x="1311" y="1476"/>
                    <a:pt x="1200" y="1826"/>
                    <a:pt x="1043" y="2065"/>
                  </a:cubicBezTo>
                  <a:cubicBezTo>
                    <a:pt x="910" y="2268"/>
                    <a:pt x="738" y="2461"/>
                    <a:pt x="662" y="2492"/>
                  </a:cubicBezTo>
                  <a:cubicBezTo>
                    <a:pt x="585" y="2523"/>
                    <a:pt x="528" y="2533"/>
                    <a:pt x="440" y="2544"/>
                  </a:cubicBezTo>
                  <a:cubicBezTo>
                    <a:pt x="340" y="2555"/>
                    <a:pt x="284" y="2593"/>
                    <a:pt x="214" y="2607"/>
                  </a:cubicBezTo>
                  <a:cubicBezTo>
                    <a:pt x="144" y="2621"/>
                    <a:pt x="132" y="2601"/>
                    <a:pt x="130" y="2639"/>
                  </a:cubicBezTo>
                  <a:cubicBezTo>
                    <a:pt x="129" y="2677"/>
                    <a:pt x="193" y="2713"/>
                    <a:pt x="260" y="2713"/>
                  </a:cubicBezTo>
                  <a:cubicBezTo>
                    <a:pt x="262" y="2713"/>
                    <a:pt x="264" y="2713"/>
                    <a:pt x="266" y="2713"/>
                  </a:cubicBezTo>
                  <a:cubicBezTo>
                    <a:pt x="330" y="2711"/>
                    <a:pt x="370" y="2688"/>
                    <a:pt x="388" y="2688"/>
                  </a:cubicBezTo>
                  <a:cubicBezTo>
                    <a:pt x="390" y="2688"/>
                    <a:pt x="391" y="2688"/>
                    <a:pt x="393" y="2689"/>
                  </a:cubicBezTo>
                  <a:cubicBezTo>
                    <a:pt x="408" y="2693"/>
                    <a:pt x="364" y="2732"/>
                    <a:pt x="293" y="2773"/>
                  </a:cubicBezTo>
                  <a:cubicBezTo>
                    <a:pt x="195" y="2829"/>
                    <a:pt x="116" y="2832"/>
                    <a:pt x="61" y="2853"/>
                  </a:cubicBezTo>
                  <a:cubicBezTo>
                    <a:pt x="1" y="2876"/>
                    <a:pt x="24" y="2923"/>
                    <a:pt x="50" y="2931"/>
                  </a:cubicBezTo>
                  <a:cubicBezTo>
                    <a:pt x="66" y="2936"/>
                    <a:pt x="87" y="2942"/>
                    <a:pt x="120" y="2942"/>
                  </a:cubicBezTo>
                  <a:cubicBezTo>
                    <a:pt x="143" y="2942"/>
                    <a:pt x="172" y="2939"/>
                    <a:pt x="209" y="2931"/>
                  </a:cubicBezTo>
                  <a:cubicBezTo>
                    <a:pt x="276" y="2917"/>
                    <a:pt x="340" y="2896"/>
                    <a:pt x="402" y="2871"/>
                  </a:cubicBezTo>
                  <a:lnTo>
                    <a:pt x="402" y="2871"/>
                  </a:lnTo>
                  <a:cubicBezTo>
                    <a:pt x="360" y="2905"/>
                    <a:pt x="314" y="2934"/>
                    <a:pt x="266" y="2957"/>
                  </a:cubicBezTo>
                  <a:cubicBezTo>
                    <a:pt x="176" y="3000"/>
                    <a:pt x="133" y="3007"/>
                    <a:pt x="88" y="3031"/>
                  </a:cubicBezTo>
                  <a:cubicBezTo>
                    <a:pt x="45" y="3055"/>
                    <a:pt x="94" y="3112"/>
                    <a:pt x="148" y="3112"/>
                  </a:cubicBezTo>
                  <a:cubicBezTo>
                    <a:pt x="151" y="3112"/>
                    <a:pt x="155" y="3112"/>
                    <a:pt x="159" y="3111"/>
                  </a:cubicBezTo>
                  <a:cubicBezTo>
                    <a:pt x="218" y="3100"/>
                    <a:pt x="277" y="3082"/>
                    <a:pt x="331" y="3057"/>
                  </a:cubicBezTo>
                  <a:cubicBezTo>
                    <a:pt x="393" y="3029"/>
                    <a:pt x="492" y="2972"/>
                    <a:pt x="492" y="2972"/>
                  </a:cubicBezTo>
                  <a:lnTo>
                    <a:pt x="492" y="2972"/>
                  </a:lnTo>
                  <a:cubicBezTo>
                    <a:pt x="413" y="3051"/>
                    <a:pt x="332" y="3082"/>
                    <a:pt x="287" y="3105"/>
                  </a:cubicBezTo>
                  <a:cubicBezTo>
                    <a:pt x="241" y="3129"/>
                    <a:pt x="227" y="3156"/>
                    <a:pt x="249" y="3177"/>
                  </a:cubicBezTo>
                  <a:cubicBezTo>
                    <a:pt x="256" y="3185"/>
                    <a:pt x="269" y="3190"/>
                    <a:pt x="289" y="3190"/>
                  </a:cubicBezTo>
                  <a:cubicBezTo>
                    <a:pt x="315" y="3190"/>
                    <a:pt x="356" y="3181"/>
                    <a:pt x="416" y="3159"/>
                  </a:cubicBezTo>
                  <a:cubicBezTo>
                    <a:pt x="522" y="3119"/>
                    <a:pt x="644" y="3020"/>
                    <a:pt x="729" y="2916"/>
                  </a:cubicBezTo>
                  <a:cubicBezTo>
                    <a:pt x="814" y="2812"/>
                    <a:pt x="839" y="2763"/>
                    <a:pt x="890" y="2714"/>
                  </a:cubicBezTo>
                  <a:cubicBezTo>
                    <a:pt x="1075" y="2535"/>
                    <a:pt x="1214" y="2379"/>
                    <a:pt x="1354" y="2163"/>
                  </a:cubicBezTo>
                  <a:cubicBezTo>
                    <a:pt x="1504" y="1932"/>
                    <a:pt x="1614" y="1678"/>
                    <a:pt x="1678" y="1411"/>
                  </a:cubicBezTo>
                  <a:cubicBezTo>
                    <a:pt x="1768" y="1051"/>
                    <a:pt x="1790" y="551"/>
                    <a:pt x="1786" y="278"/>
                  </a:cubicBezTo>
                  <a:cubicBezTo>
                    <a:pt x="1784" y="71"/>
                    <a:pt x="1733" y="0"/>
                    <a:pt x="1656"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8" name="Google Shape;308;p24"/>
            <p:cNvSpPr/>
            <p:nvPr/>
          </p:nvSpPr>
          <p:spPr>
            <a:xfrm>
              <a:off x="4461625" y="5010650"/>
              <a:ext cx="24900" cy="20750"/>
            </a:xfrm>
            <a:custGeom>
              <a:rect b="b" l="l" r="r" t="t"/>
              <a:pathLst>
                <a:path extrusionOk="0" h="830" w="996">
                  <a:moveTo>
                    <a:pt x="904" y="1"/>
                  </a:moveTo>
                  <a:lnTo>
                    <a:pt x="602" y="45"/>
                  </a:lnTo>
                  <a:cubicBezTo>
                    <a:pt x="554" y="200"/>
                    <a:pt x="421" y="317"/>
                    <a:pt x="225" y="506"/>
                  </a:cubicBezTo>
                  <a:cubicBezTo>
                    <a:pt x="29" y="696"/>
                    <a:pt x="1" y="748"/>
                    <a:pt x="32" y="786"/>
                  </a:cubicBezTo>
                  <a:cubicBezTo>
                    <a:pt x="59" y="819"/>
                    <a:pt x="152" y="829"/>
                    <a:pt x="244" y="829"/>
                  </a:cubicBezTo>
                  <a:cubicBezTo>
                    <a:pt x="260" y="829"/>
                    <a:pt x="276" y="829"/>
                    <a:pt x="292" y="828"/>
                  </a:cubicBezTo>
                  <a:cubicBezTo>
                    <a:pt x="398" y="825"/>
                    <a:pt x="552" y="743"/>
                    <a:pt x="602" y="657"/>
                  </a:cubicBezTo>
                  <a:cubicBezTo>
                    <a:pt x="636" y="597"/>
                    <a:pt x="741" y="499"/>
                    <a:pt x="813" y="479"/>
                  </a:cubicBezTo>
                  <a:cubicBezTo>
                    <a:pt x="887" y="457"/>
                    <a:pt x="989" y="374"/>
                    <a:pt x="993" y="324"/>
                  </a:cubicBezTo>
                  <a:cubicBezTo>
                    <a:pt x="995" y="275"/>
                    <a:pt x="967" y="180"/>
                    <a:pt x="943" y="124"/>
                  </a:cubicBezTo>
                  <a:cubicBezTo>
                    <a:pt x="926" y="84"/>
                    <a:pt x="913" y="43"/>
                    <a:pt x="904"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09" name="Google Shape;309;p24"/>
            <p:cNvSpPr/>
            <p:nvPr/>
          </p:nvSpPr>
          <p:spPr>
            <a:xfrm>
              <a:off x="4492900" y="5020975"/>
              <a:ext cx="11900" cy="26225"/>
            </a:xfrm>
            <a:custGeom>
              <a:rect b="b" l="l" r="r" t="t"/>
              <a:pathLst>
                <a:path extrusionOk="0" h="1049" w="476">
                  <a:moveTo>
                    <a:pt x="109" y="0"/>
                  </a:moveTo>
                  <a:cubicBezTo>
                    <a:pt x="83" y="53"/>
                    <a:pt x="63" y="109"/>
                    <a:pt x="50" y="167"/>
                  </a:cubicBezTo>
                  <a:cubicBezTo>
                    <a:pt x="24" y="265"/>
                    <a:pt x="75" y="377"/>
                    <a:pt x="37" y="523"/>
                  </a:cubicBezTo>
                  <a:cubicBezTo>
                    <a:pt x="0" y="670"/>
                    <a:pt x="12" y="793"/>
                    <a:pt x="65" y="939"/>
                  </a:cubicBezTo>
                  <a:cubicBezTo>
                    <a:pt x="94" y="1017"/>
                    <a:pt x="155" y="1049"/>
                    <a:pt x="215" y="1049"/>
                  </a:cubicBezTo>
                  <a:cubicBezTo>
                    <a:pt x="268" y="1049"/>
                    <a:pt x="320" y="1024"/>
                    <a:pt x="349" y="986"/>
                  </a:cubicBezTo>
                  <a:cubicBezTo>
                    <a:pt x="409" y="904"/>
                    <a:pt x="475" y="728"/>
                    <a:pt x="460" y="599"/>
                  </a:cubicBezTo>
                  <a:cubicBezTo>
                    <a:pt x="444" y="471"/>
                    <a:pt x="430" y="408"/>
                    <a:pt x="443" y="251"/>
                  </a:cubicBezTo>
                  <a:cubicBezTo>
                    <a:pt x="455" y="94"/>
                    <a:pt x="410" y="61"/>
                    <a:pt x="387"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0" name="Google Shape;310;p24"/>
            <p:cNvSpPr/>
            <p:nvPr/>
          </p:nvSpPr>
          <p:spPr>
            <a:xfrm>
              <a:off x="4467125" y="4910050"/>
              <a:ext cx="43200" cy="111950"/>
            </a:xfrm>
            <a:custGeom>
              <a:rect b="b" l="l" r="r" t="t"/>
              <a:pathLst>
                <a:path extrusionOk="0" h="4478" w="1728">
                  <a:moveTo>
                    <a:pt x="136" y="1"/>
                  </a:moveTo>
                  <a:cubicBezTo>
                    <a:pt x="1" y="404"/>
                    <a:pt x="74" y="2138"/>
                    <a:pt x="106" y="2304"/>
                  </a:cubicBezTo>
                  <a:cubicBezTo>
                    <a:pt x="139" y="2485"/>
                    <a:pt x="381" y="4069"/>
                    <a:pt x="381" y="4069"/>
                  </a:cubicBezTo>
                  <a:cubicBezTo>
                    <a:pt x="423" y="4095"/>
                    <a:pt x="464" y="4105"/>
                    <a:pt x="501" y="4105"/>
                  </a:cubicBezTo>
                  <a:cubicBezTo>
                    <a:pt x="607" y="4105"/>
                    <a:pt x="682" y="4025"/>
                    <a:pt x="682" y="4025"/>
                  </a:cubicBezTo>
                  <a:cubicBezTo>
                    <a:pt x="682" y="4025"/>
                    <a:pt x="729" y="2901"/>
                    <a:pt x="729" y="2662"/>
                  </a:cubicBezTo>
                  <a:cubicBezTo>
                    <a:pt x="729" y="2487"/>
                    <a:pt x="629" y="2271"/>
                    <a:pt x="629" y="2271"/>
                  </a:cubicBezTo>
                  <a:lnTo>
                    <a:pt x="763" y="768"/>
                  </a:lnTo>
                  <a:lnTo>
                    <a:pt x="809" y="755"/>
                  </a:lnTo>
                  <a:cubicBezTo>
                    <a:pt x="809" y="755"/>
                    <a:pt x="895" y="2062"/>
                    <a:pt x="944" y="2346"/>
                  </a:cubicBezTo>
                  <a:cubicBezTo>
                    <a:pt x="985" y="2576"/>
                    <a:pt x="1001" y="2860"/>
                    <a:pt x="1047" y="3252"/>
                  </a:cubicBezTo>
                  <a:cubicBezTo>
                    <a:pt x="1091" y="3628"/>
                    <a:pt x="1140" y="4437"/>
                    <a:pt x="1140" y="4437"/>
                  </a:cubicBezTo>
                  <a:cubicBezTo>
                    <a:pt x="1192" y="4468"/>
                    <a:pt x="1240" y="4478"/>
                    <a:pt x="1282" y="4478"/>
                  </a:cubicBezTo>
                  <a:cubicBezTo>
                    <a:pt x="1364" y="4478"/>
                    <a:pt x="1418" y="4437"/>
                    <a:pt x="1418" y="4437"/>
                  </a:cubicBezTo>
                  <a:cubicBezTo>
                    <a:pt x="1418" y="4437"/>
                    <a:pt x="1610" y="3501"/>
                    <a:pt x="1616" y="3174"/>
                  </a:cubicBezTo>
                  <a:cubicBezTo>
                    <a:pt x="1622" y="2866"/>
                    <a:pt x="1506" y="2467"/>
                    <a:pt x="1506" y="2467"/>
                  </a:cubicBezTo>
                  <a:cubicBezTo>
                    <a:pt x="1506" y="2467"/>
                    <a:pt x="1540" y="2027"/>
                    <a:pt x="1563" y="1648"/>
                  </a:cubicBezTo>
                  <a:cubicBezTo>
                    <a:pt x="1586" y="1269"/>
                    <a:pt x="1727" y="539"/>
                    <a:pt x="1620" y="77"/>
                  </a:cubicBezTo>
                  <a:lnTo>
                    <a:pt x="136" y="1"/>
                  </a:lnTo>
                  <a:close/>
                </a:path>
              </a:pathLst>
            </a:custGeom>
            <a:solidFill>
              <a:srgbClr val="C4D9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1" name="Google Shape;311;p24"/>
            <p:cNvSpPr/>
            <p:nvPr/>
          </p:nvSpPr>
          <p:spPr>
            <a:xfrm>
              <a:off x="4476300" y="4924400"/>
              <a:ext cx="11075" cy="33425"/>
            </a:xfrm>
            <a:custGeom>
              <a:rect b="b" l="l" r="r" t="t"/>
              <a:pathLst>
                <a:path extrusionOk="0" h="1337" w="443">
                  <a:moveTo>
                    <a:pt x="0" y="1"/>
                  </a:moveTo>
                  <a:lnTo>
                    <a:pt x="0" y="1"/>
                  </a:lnTo>
                  <a:cubicBezTo>
                    <a:pt x="1" y="1"/>
                    <a:pt x="174" y="140"/>
                    <a:pt x="250" y="190"/>
                  </a:cubicBezTo>
                  <a:cubicBezTo>
                    <a:pt x="325" y="241"/>
                    <a:pt x="296" y="1337"/>
                    <a:pt x="296" y="1337"/>
                  </a:cubicBezTo>
                  <a:lnTo>
                    <a:pt x="399" y="194"/>
                  </a:lnTo>
                  <a:lnTo>
                    <a:pt x="442" y="181"/>
                  </a:lnTo>
                  <a:cubicBezTo>
                    <a:pt x="442" y="181"/>
                    <a:pt x="134" y="89"/>
                    <a:pt x="0" y="1"/>
                  </a:cubicBezTo>
                  <a:close/>
                </a:path>
              </a:pathLst>
            </a:custGeom>
            <a:solidFill>
              <a:srgbClr val="AACAF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2" name="Google Shape;312;p24"/>
            <p:cNvSpPr/>
            <p:nvPr/>
          </p:nvSpPr>
          <p:spPr>
            <a:xfrm>
              <a:off x="4475700" y="4840200"/>
              <a:ext cx="26750" cy="28125"/>
            </a:xfrm>
            <a:custGeom>
              <a:rect b="b" l="l" r="r" t="t"/>
              <a:pathLst>
                <a:path extrusionOk="0" h="1125" w="1070">
                  <a:moveTo>
                    <a:pt x="824" y="0"/>
                  </a:moveTo>
                  <a:cubicBezTo>
                    <a:pt x="824" y="0"/>
                    <a:pt x="542" y="98"/>
                    <a:pt x="349" y="159"/>
                  </a:cubicBezTo>
                  <a:lnTo>
                    <a:pt x="336" y="371"/>
                  </a:lnTo>
                  <a:cubicBezTo>
                    <a:pt x="333" y="371"/>
                    <a:pt x="329" y="371"/>
                    <a:pt x="324" y="371"/>
                  </a:cubicBezTo>
                  <a:cubicBezTo>
                    <a:pt x="311" y="371"/>
                    <a:pt x="290" y="370"/>
                    <a:pt x="268" y="370"/>
                  </a:cubicBezTo>
                  <a:cubicBezTo>
                    <a:pt x="249" y="370"/>
                    <a:pt x="230" y="371"/>
                    <a:pt x="214" y="374"/>
                  </a:cubicBezTo>
                  <a:cubicBezTo>
                    <a:pt x="155" y="430"/>
                    <a:pt x="0" y="588"/>
                    <a:pt x="29" y="790"/>
                  </a:cubicBezTo>
                  <a:cubicBezTo>
                    <a:pt x="56" y="978"/>
                    <a:pt x="380" y="1125"/>
                    <a:pt x="565" y="1125"/>
                  </a:cubicBezTo>
                  <a:cubicBezTo>
                    <a:pt x="597" y="1125"/>
                    <a:pt x="626" y="1120"/>
                    <a:pt x="647" y="1110"/>
                  </a:cubicBezTo>
                  <a:cubicBezTo>
                    <a:pt x="789" y="1045"/>
                    <a:pt x="1069" y="603"/>
                    <a:pt x="1025" y="566"/>
                  </a:cubicBezTo>
                  <a:cubicBezTo>
                    <a:pt x="979" y="529"/>
                    <a:pt x="816" y="498"/>
                    <a:pt x="807" y="466"/>
                  </a:cubicBezTo>
                  <a:cubicBezTo>
                    <a:pt x="800" y="434"/>
                    <a:pt x="824" y="0"/>
                    <a:pt x="824"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3" name="Google Shape;313;p24"/>
            <p:cNvSpPr/>
            <p:nvPr/>
          </p:nvSpPr>
          <p:spPr>
            <a:xfrm>
              <a:off x="4463700" y="4849400"/>
              <a:ext cx="42975" cy="41075"/>
            </a:xfrm>
            <a:custGeom>
              <a:rect b="b" l="l" r="r" t="t"/>
              <a:pathLst>
                <a:path extrusionOk="0" h="1643" w="1719">
                  <a:moveTo>
                    <a:pt x="735" y="1"/>
                  </a:moveTo>
                  <a:cubicBezTo>
                    <a:pt x="712" y="1"/>
                    <a:pt x="688" y="2"/>
                    <a:pt x="665" y="5"/>
                  </a:cubicBezTo>
                  <a:cubicBezTo>
                    <a:pt x="334" y="333"/>
                    <a:pt x="0" y="757"/>
                    <a:pt x="393" y="1098"/>
                  </a:cubicBezTo>
                  <a:cubicBezTo>
                    <a:pt x="395" y="1259"/>
                    <a:pt x="438" y="1485"/>
                    <a:pt x="438" y="1485"/>
                  </a:cubicBezTo>
                  <a:cubicBezTo>
                    <a:pt x="641" y="1610"/>
                    <a:pt x="853" y="1643"/>
                    <a:pt x="1018" y="1643"/>
                  </a:cubicBezTo>
                  <a:cubicBezTo>
                    <a:pt x="1200" y="1643"/>
                    <a:pt x="1326" y="1604"/>
                    <a:pt x="1326" y="1604"/>
                  </a:cubicBezTo>
                  <a:cubicBezTo>
                    <a:pt x="1386" y="1483"/>
                    <a:pt x="1508" y="1294"/>
                    <a:pt x="1613" y="1014"/>
                  </a:cubicBezTo>
                  <a:cubicBezTo>
                    <a:pt x="1718" y="735"/>
                    <a:pt x="1669" y="368"/>
                    <a:pt x="1646" y="290"/>
                  </a:cubicBezTo>
                  <a:cubicBezTo>
                    <a:pt x="1627" y="223"/>
                    <a:pt x="1487" y="158"/>
                    <a:pt x="1365" y="140"/>
                  </a:cubicBezTo>
                  <a:cubicBezTo>
                    <a:pt x="1224" y="219"/>
                    <a:pt x="1183" y="344"/>
                    <a:pt x="1093" y="439"/>
                  </a:cubicBezTo>
                  <a:cubicBezTo>
                    <a:pt x="1004" y="536"/>
                    <a:pt x="924" y="585"/>
                    <a:pt x="833" y="585"/>
                  </a:cubicBezTo>
                  <a:cubicBezTo>
                    <a:pt x="790" y="585"/>
                    <a:pt x="745" y="575"/>
                    <a:pt x="696" y="553"/>
                  </a:cubicBezTo>
                  <a:cubicBezTo>
                    <a:pt x="590" y="507"/>
                    <a:pt x="548" y="374"/>
                    <a:pt x="603" y="249"/>
                  </a:cubicBezTo>
                  <a:cubicBezTo>
                    <a:pt x="664" y="111"/>
                    <a:pt x="784" y="3"/>
                    <a:pt x="784" y="3"/>
                  </a:cubicBezTo>
                  <a:cubicBezTo>
                    <a:pt x="768" y="2"/>
                    <a:pt x="751" y="1"/>
                    <a:pt x="735" y="1"/>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4" name="Google Shape;314;p24"/>
            <p:cNvSpPr/>
            <p:nvPr/>
          </p:nvSpPr>
          <p:spPr>
            <a:xfrm>
              <a:off x="4489875" y="4819425"/>
              <a:ext cx="16875" cy="48550"/>
            </a:xfrm>
            <a:custGeom>
              <a:rect b="b" l="l" r="r" t="t"/>
              <a:pathLst>
                <a:path extrusionOk="0" h="1942" w="675">
                  <a:moveTo>
                    <a:pt x="374" y="0"/>
                  </a:moveTo>
                  <a:cubicBezTo>
                    <a:pt x="368" y="0"/>
                    <a:pt x="363" y="0"/>
                    <a:pt x="358" y="1"/>
                  </a:cubicBezTo>
                  <a:lnTo>
                    <a:pt x="257" y="832"/>
                  </a:lnTo>
                  <a:cubicBezTo>
                    <a:pt x="257" y="832"/>
                    <a:pt x="257" y="1030"/>
                    <a:pt x="179" y="1200"/>
                  </a:cubicBezTo>
                  <a:cubicBezTo>
                    <a:pt x="126" y="1314"/>
                    <a:pt x="70" y="1420"/>
                    <a:pt x="39" y="1542"/>
                  </a:cubicBezTo>
                  <a:cubicBezTo>
                    <a:pt x="6" y="1672"/>
                    <a:pt x="0" y="1812"/>
                    <a:pt x="41" y="1941"/>
                  </a:cubicBezTo>
                  <a:cubicBezTo>
                    <a:pt x="37" y="1925"/>
                    <a:pt x="62" y="1876"/>
                    <a:pt x="67" y="1859"/>
                  </a:cubicBezTo>
                  <a:cubicBezTo>
                    <a:pt x="78" y="1827"/>
                    <a:pt x="88" y="1796"/>
                    <a:pt x="101" y="1765"/>
                  </a:cubicBezTo>
                  <a:cubicBezTo>
                    <a:pt x="123" y="1705"/>
                    <a:pt x="150" y="1646"/>
                    <a:pt x="179" y="1589"/>
                  </a:cubicBezTo>
                  <a:cubicBezTo>
                    <a:pt x="221" y="1504"/>
                    <a:pt x="294" y="1372"/>
                    <a:pt x="399" y="1357"/>
                  </a:cubicBezTo>
                  <a:lnTo>
                    <a:pt x="489" y="1395"/>
                  </a:lnTo>
                  <a:cubicBezTo>
                    <a:pt x="489" y="1395"/>
                    <a:pt x="555" y="1416"/>
                    <a:pt x="576" y="1442"/>
                  </a:cubicBezTo>
                  <a:cubicBezTo>
                    <a:pt x="576" y="1442"/>
                    <a:pt x="654" y="1269"/>
                    <a:pt x="665" y="832"/>
                  </a:cubicBezTo>
                  <a:cubicBezTo>
                    <a:pt x="675" y="405"/>
                    <a:pt x="581" y="0"/>
                    <a:pt x="374" y="0"/>
                  </a:cubicBezTo>
                  <a:close/>
                </a:path>
              </a:pathLst>
            </a:custGeom>
            <a:solidFill>
              <a:srgbClr val="E5553E"/>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5" name="Google Shape;315;p24"/>
            <p:cNvSpPr/>
            <p:nvPr/>
          </p:nvSpPr>
          <p:spPr>
            <a:xfrm>
              <a:off x="4474825" y="4844200"/>
              <a:ext cx="9600" cy="21500"/>
            </a:xfrm>
            <a:custGeom>
              <a:rect b="b" l="l" r="r" t="t"/>
              <a:pathLst>
                <a:path extrusionOk="0" h="860" w="384">
                  <a:moveTo>
                    <a:pt x="384" y="1"/>
                  </a:moveTo>
                  <a:lnTo>
                    <a:pt x="191" y="48"/>
                  </a:lnTo>
                  <a:cubicBezTo>
                    <a:pt x="195" y="48"/>
                    <a:pt x="182" y="127"/>
                    <a:pt x="180" y="135"/>
                  </a:cubicBezTo>
                  <a:cubicBezTo>
                    <a:pt x="168" y="166"/>
                    <a:pt x="154" y="196"/>
                    <a:pt x="135" y="225"/>
                  </a:cubicBezTo>
                  <a:cubicBezTo>
                    <a:pt x="93" y="291"/>
                    <a:pt x="61" y="363"/>
                    <a:pt x="38" y="439"/>
                  </a:cubicBezTo>
                  <a:cubicBezTo>
                    <a:pt x="0" y="581"/>
                    <a:pt x="20" y="732"/>
                    <a:pt x="93" y="860"/>
                  </a:cubicBezTo>
                  <a:cubicBezTo>
                    <a:pt x="90" y="852"/>
                    <a:pt x="114" y="704"/>
                    <a:pt x="123" y="673"/>
                  </a:cubicBezTo>
                  <a:cubicBezTo>
                    <a:pt x="137" y="630"/>
                    <a:pt x="147" y="587"/>
                    <a:pt x="164" y="546"/>
                  </a:cubicBezTo>
                  <a:cubicBezTo>
                    <a:pt x="199" y="449"/>
                    <a:pt x="249" y="358"/>
                    <a:pt x="312" y="277"/>
                  </a:cubicBezTo>
                  <a:cubicBezTo>
                    <a:pt x="330" y="254"/>
                    <a:pt x="350" y="231"/>
                    <a:pt x="372" y="211"/>
                  </a:cubicBezTo>
                  <a:lnTo>
                    <a:pt x="384" y="1"/>
                  </a:lnTo>
                  <a:close/>
                </a:path>
              </a:pathLst>
            </a:custGeom>
            <a:solidFill>
              <a:srgbClr val="E5553E"/>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6" name="Google Shape;316;p24"/>
            <p:cNvSpPr/>
            <p:nvPr/>
          </p:nvSpPr>
          <p:spPr>
            <a:xfrm>
              <a:off x="4484175" y="4840200"/>
              <a:ext cx="12150" cy="10400"/>
            </a:xfrm>
            <a:custGeom>
              <a:rect b="b" l="l" r="r" t="t"/>
              <a:pathLst>
                <a:path extrusionOk="0" h="416" w="486">
                  <a:moveTo>
                    <a:pt x="485" y="0"/>
                  </a:moveTo>
                  <a:lnTo>
                    <a:pt x="148" y="115"/>
                  </a:lnTo>
                  <a:lnTo>
                    <a:pt x="10" y="161"/>
                  </a:lnTo>
                  <a:lnTo>
                    <a:pt x="0" y="331"/>
                  </a:lnTo>
                  <a:cubicBezTo>
                    <a:pt x="9" y="396"/>
                    <a:pt x="75" y="415"/>
                    <a:pt x="135" y="415"/>
                  </a:cubicBezTo>
                  <a:cubicBezTo>
                    <a:pt x="170" y="415"/>
                    <a:pt x="204" y="408"/>
                    <a:pt x="220" y="401"/>
                  </a:cubicBezTo>
                  <a:cubicBezTo>
                    <a:pt x="466" y="284"/>
                    <a:pt x="481" y="72"/>
                    <a:pt x="481" y="72"/>
                  </a:cubicBezTo>
                  <a:cubicBezTo>
                    <a:pt x="485" y="33"/>
                    <a:pt x="485" y="0"/>
                    <a:pt x="485" y="0"/>
                  </a:cubicBezTo>
                  <a:close/>
                </a:path>
              </a:pathLst>
            </a:custGeom>
            <a:solidFill>
              <a:srgbClr val="F28F8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7" name="Google Shape;317;p24"/>
            <p:cNvSpPr/>
            <p:nvPr/>
          </p:nvSpPr>
          <p:spPr>
            <a:xfrm>
              <a:off x="4474450" y="4814950"/>
              <a:ext cx="29025" cy="33225"/>
            </a:xfrm>
            <a:custGeom>
              <a:rect b="b" l="l" r="r" t="t"/>
              <a:pathLst>
                <a:path extrusionOk="0" h="1329" w="1161">
                  <a:moveTo>
                    <a:pt x="563" y="1"/>
                  </a:moveTo>
                  <a:cubicBezTo>
                    <a:pt x="292" y="1"/>
                    <a:pt x="103" y="207"/>
                    <a:pt x="62" y="476"/>
                  </a:cubicBezTo>
                  <a:cubicBezTo>
                    <a:pt x="38" y="613"/>
                    <a:pt x="1" y="889"/>
                    <a:pt x="153" y="1138"/>
                  </a:cubicBezTo>
                  <a:cubicBezTo>
                    <a:pt x="225" y="1256"/>
                    <a:pt x="290" y="1329"/>
                    <a:pt x="367" y="1329"/>
                  </a:cubicBezTo>
                  <a:cubicBezTo>
                    <a:pt x="368" y="1329"/>
                    <a:pt x="368" y="1329"/>
                    <a:pt x="369" y="1329"/>
                  </a:cubicBezTo>
                  <a:cubicBezTo>
                    <a:pt x="458" y="1327"/>
                    <a:pt x="728" y="1251"/>
                    <a:pt x="830" y="1132"/>
                  </a:cubicBezTo>
                  <a:cubicBezTo>
                    <a:pt x="848" y="1111"/>
                    <a:pt x="874" y="1010"/>
                    <a:pt x="874" y="1010"/>
                  </a:cubicBezTo>
                  <a:cubicBezTo>
                    <a:pt x="1071" y="877"/>
                    <a:pt x="1160" y="634"/>
                    <a:pt x="1096" y="404"/>
                  </a:cubicBezTo>
                  <a:cubicBezTo>
                    <a:pt x="1032" y="176"/>
                    <a:pt x="830" y="13"/>
                    <a:pt x="593" y="1"/>
                  </a:cubicBezTo>
                  <a:cubicBezTo>
                    <a:pt x="583" y="1"/>
                    <a:pt x="573" y="1"/>
                    <a:pt x="563"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8" name="Google Shape;318;p24"/>
            <p:cNvSpPr/>
            <p:nvPr/>
          </p:nvSpPr>
          <p:spPr>
            <a:xfrm>
              <a:off x="4477025" y="4814975"/>
              <a:ext cx="26075" cy="25275"/>
            </a:xfrm>
            <a:custGeom>
              <a:rect b="b" l="l" r="r" t="t"/>
              <a:pathLst>
                <a:path extrusionOk="0" h="1011" w="1043">
                  <a:moveTo>
                    <a:pt x="459" y="0"/>
                  </a:moveTo>
                  <a:cubicBezTo>
                    <a:pt x="277" y="0"/>
                    <a:pt x="103" y="92"/>
                    <a:pt x="0" y="250"/>
                  </a:cubicBezTo>
                  <a:cubicBezTo>
                    <a:pt x="28" y="280"/>
                    <a:pt x="96" y="318"/>
                    <a:pt x="196" y="339"/>
                  </a:cubicBezTo>
                  <a:cubicBezTo>
                    <a:pt x="247" y="350"/>
                    <a:pt x="299" y="356"/>
                    <a:pt x="351" y="356"/>
                  </a:cubicBezTo>
                  <a:cubicBezTo>
                    <a:pt x="441" y="356"/>
                    <a:pt x="532" y="339"/>
                    <a:pt x="617" y="307"/>
                  </a:cubicBezTo>
                  <a:lnTo>
                    <a:pt x="617" y="307"/>
                  </a:lnTo>
                  <a:cubicBezTo>
                    <a:pt x="599" y="378"/>
                    <a:pt x="625" y="442"/>
                    <a:pt x="657" y="488"/>
                  </a:cubicBezTo>
                  <a:cubicBezTo>
                    <a:pt x="695" y="543"/>
                    <a:pt x="711" y="612"/>
                    <a:pt x="699" y="680"/>
                  </a:cubicBezTo>
                  <a:cubicBezTo>
                    <a:pt x="694" y="700"/>
                    <a:pt x="691" y="722"/>
                    <a:pt x="686" y="746"/>
                  </a:cubicBezTo>
                  <a:cubicBezTo>
                    <a:pt x="669" y="833"/>
                    <a:pt x="744" y="840"/>
                    <a:pt x="744" y="840"/>
                  </a:cubicBezTo>
                  <a:cubicBezTo>
                    <a:pt x="744" y="796"/>
                    <a:pt x="750" y="753"/>
                    <a:pt x="774" y="727"/>
                  </a:cubicBezTo>
                  <a:lnTo>
                    <a:pt x="774" y="727"/>
                  </a:lnTo>
                  <a:cubicBezTo>
                    <a:pt x="922" y="774"/>
                    <a:pt x="777" y="991"/>
                    <a:pt x="771" y="1010"/>
                  </a:cubicBezTo>
                  <a:cubicBezTo>
                    <a:pt x="928" y="902"/>
                    <a:pt x="1043" y="707"/>
                    <a:pt x="1024" y="493"/>
                  </a:cubicBezTo>
                  <a:cubicBezTo>
                    <a:pt x="1002" y="255"/>
                    <a:pt x="809" y="61"/>
                    <a:pt x="575" y="12"/>
                  </a:cubicBezTo>
                  <a:cubicBezTo>
                    <a:pt x="536" y="4"/>
                    <a:pt x="498" y="0"/>
                    <a:pt x="459" y="0"/>
                  </a:cubicBezTo>
                  <a:close/>
                </a:path>
              </a:pathLst>
            </a:custGeom>
            <a:solidFill>
              <a:srgbClr val="E5553E"/>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19" name="Google Shape;319;p24"/>
            <p:cNvSpPr/>
            <p:nvPr/>
          </p:nvSpPr>
          <p:spPr>
            <a:xfrm>
              <a:off x="4496300" y="4831975"/>
              <a:ext cx="7150" cy="9000"/>
            </a:xfrm>
            <a:custGeom>
              <a:rect b="b" l="l" r="r" t="t"/>
              <a:pathLst>
                <a:path extrusionOk="0" h="360" w="286">
                  <a:moveTo>
                    <a:pt x="109" y="0"/>
                  </a:moveTo>
                  <a:cubicBezTo>
                    <a:pt x="66" y="0"/>
                    <a:pt x="22" y="20"/>
                    <a:pt x="3" y="46"/>
                  </a:cubicBezTo>
                  <a:lnTo>
                    <a:pt x="0" y="329"/>
                  </a:lnTo>
                  <a:cubicBezTo>
                    <a:pt x="0" y="329"/>
                    <a:pt x="14" y="357"/>
                    <a:pt x="68" y="359"/>
                  </a:cubicBezTo>
                  <a:cubicBezTo>
                    <a:pt x="70" y="359"/>
                    <a:pt x="71" y="359"/>
                    <a:pt x="73" y="359"/>
                  </a:cubicBezTo>
                  <a:cubicBezTo>
                    <a:pt x="172" y="359"/>
                    <a:pt x="285" y="175"/>
                    <a:pt x="206" y="50"/>
                  </a:cubicBezTo>
                  <a:cubicBezTo>
                    <a:pt x="182" y="14"/>
                    <a:pt x="146" y="0"/>
                    <a:pt x="109" y="0"/>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0" name="Google Shape;320;p24"/>
            <p:cNvSpPr/>
            <p:nvPr/>
          </p:nvSpPr>
          <p:spPr>
            <a:xfrm>
              <a:off x="4469775" y="4884875"/>
              <a:ext cx="37850" cy="35300"/>
            </a:xfrm>
            <a:custGeom>
              <a:rect b="b" l="l" r="r" t="t"/>
              <a:pathLst>
                <a:path extrusionOk="0" h="1412" w="1514">
                  <a:moveTo>
                    <a:pt x="368" y="0"/>
                  </a:moveTo>
                  <a:cubicBezTo>
                    <a:pt x="270" y="0"/>
                    <a:pt x="201" y="18"/>
                    <a:pt x="195" y="65"/>
                  </a:cubicBezTo>
                  <a:cubicBezTo>
                    <a:pt x="175" y="241"/>
                    <a:pt x="146" y="322"/>
                    <a:pt x="94" y="548"/>
                  </a:cubicBezTo>
                  <a:cubicBezTo>
                    <a:pt x="7" y="922"/>
                    <a:pt x="1" y="1129"/>
                    <a:pt x="1" y="1129"/>
                  </a:cubicBezTo>
                  <a:cubicBezTo>
                    <a:pt x="100" y="1238"/>
                    <a:pt x="382" y="1412"/>
                    <a:pt x="769" y="1412"/>
                  </a:cubicBezTo>
                  <a:cubicBezTo>
                    <a:pt x="836" y="1412"/>
                    <a:pt x="906" y="1406"/>
                    <a:pt x="978" y="1395"/>
                  </a:cubicBezTo>
                  <a:cubicBezTo>
                    <a:pt x="1322" y="1341"/>
                    <a:pt x="1434" y="1168"/>
                    <a:pt x="1514" y="1084"/>
                  </a:cubicBezTo>
                  <a:cubicBezTo>
                    <a:pt x="1476" y="845"/>
                    <a:pt x="1276" y="533"/>
                    <a:pt x="1177" y="390"/>
                  </a:cubicBezTo>
                  <a:cubicBezTo>
                    <a:pt x="1078" y="246"/>
                    <a:pt x="1082" y="185"/>
                    <a:pt x="1112" y="128"/>
                  </a:cubicBezTo>
                  <a:cubicBezTo>
                    <a:pt x="1112" y="128"/>
                    <a:pt x="633" y="0"/>
                    <a:pt x="368"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1" name="Google Shape;321;p24"/>
            <p:cNvSpPr/>
            <p:nvPr/>
          </p:nvSpPr>
          <p:spPr>
            <a:xfrm>
              <a:off x="4497300" y="4854600"/>
              <a:ext cx="22425" cy="84050"/>
            </a:xfrm>
            <a:custGeom>
              <a:rect b="b" l="l" r="r" t="t"/>
              <a:pathLst>
                <a:path extrusionOk="0" h="3362" w="897">
                  <a:moveTo>
                    <a:pt x="214" y="1"/>
                  </a:moveTo>
                  <a:cubicBezTo>
                    <a:pt x="177" y="1"/>
                    <a:pt x="143" y="25"/>
                    <a:pt x="111" y="64"/>
                  </a:cubicBezTo>
                  <a:cubicBezTo>
                    <a:pt x="44" y="146"/>
                    <a:pt x="0" y="290"/>
                    <a:pt x="97" y="456"/>
                  </a:cubicBezTo>
                  <a:cubicBezTo>
                    <a:pt x="176" y="592"/>
                    <a:pt x="356" y="961"/>
                    <a:pt x="456" y="1280"/>
                  </a:cubicBezTo>
                  <a:cubicBezTo>
                    <a:pt x="503" y="1427"/>
                    <a:pt x="571" y="1750"/>
                    <a:pt x="542" y="2024"/>
                  </a:cubicBezTo>
                  <a:cubicBezTo>
                    <a:pt x="518" y="2257"/>
                    <a:pt x="449" y="2515"/>
                    <a:pt x="397" y="2576"/>
                  </a:cubicBezTo>
                  <a:cubicBezTo>
                    <a:pt x="345" y="2637"/>
                    <a:pt x="326" y="2683"/>
                    <a:pt x="255" y="2731"/>
                  </a:cubicBezTo>
                  <a:cubicBezTo>
                    <a:pt x="174" y="2786"/>
                    <a:pt x="143" y="2842"/>
                    <a:pt x="88" y="2886"/>
                  </a:cubicBezTo>
                  <a:cubicBezTo>
                    <a:pt x="35" y="2928"/>
                    <a:pt x="16" y="2917"/>
                    <a:pt x="32" y="2951"/>
                  </a:cubicBezTo>
                  <a:cubicBezTo>
                    <a:pt x="40" y="2969"/>
                    <a:pt x="64" y="2978"/>
                    <a:pt x="94" y="2978"/>
                  </a:cubicBezTo>
                  <a:cubicBezTo>
                    <a:pt x="121" y="2978"/>
                    <a:pt x="153" y="2970"/>
                    <a:pt x="180" y="2955"/>
                  </a:cubicBezTo>
                  <a:cubicBezTo>
                    <a:pt x="240" y="2920"/>
                    <a:pt x="263" y="2879"/>
                    <a:pt x="279" y="2877"/>
                  </a:cubicBezTo>
                  <a:cubicBezTo>
                    <a:pt x="279" y="2877"/>
                    <a:pt x="280" y="2877"/>
                    <a:pt x="280" y="2877"/>
                  </a:cubicBezTo>
                  <a:cubicBezTo>
                    <a:pt x="294" y="2877"/>
                    <a:pt x="272" y="2930"/>
                    <a:pt x="231" y="2994"/>
                  </a:cubicBezTo>
                  <a:cubicBezTo>
                    <a:pt x="170" y="3086"/>
                    <a:pt x="105" y="3122"/>
                    <a:pt x="67" y="3165"/>
                  </a:cubicBezTo>
                  <a:cubicBezTo>
                    <a:pt x="28" y="3208"/>
                    <a:pt x="60" y="3238"/>
                    <a:pt x="86" y="3238"/>
                  </a:cubicBezTo>
                  <a:cubicBezTo>
                    <a:pt x="88" y="3238"/>
                    <a:pt x="90" y="3237"/>
                    <a:pt x="92" y="3237"/>
                  </a:cubicBezTo>
                  <a:cubicBezTo>
                    <a:pt x="118" y="3232"/>
                    <a:pt x="159" y="3224"/>
                    <a:pt x="229" y="3167"/>
                  </a:cubicBezTo>
                  <a:cubicBezTo>
                    <a:pt x="279" y="3125"/>
                    <a:pt x="325" y="3079"/>
                    <a:pt x="367" y="3029"/>
                  </a:cubicBezTo>
                  <a:lnTo>
                    <a:pt x="367" y="3029"/>
                  </a:lnTo>
                  <a:cubicBezTo>
                    <a:pt x="346" y="3077"/>
                    <a:pt x="320" y="3121"/>
                    <a:pt x="289" y="3162"/>
                  </a:cubicBezTo>
                  <a:cubicBezTo>
                    <a:pt x="229" y="3239"/>
                    <a:pt x="196" y="3265"/>
                    <a:pt x="168" y="3306"/>
                  </a:cubicBezTo>
                  <a:cubicBezTo>
                    <a:pt x="149" y="3334"/>
                    <a:pt x="181" y="3356"/>
                    <a:pt x="218" y="3356"/>
                  </a:cubicBezTo>
                  <a:cubicBezTo>
                    <a:pt x="234" y="3356"/>
                    <a:pt x="251" y="3352"/>
                    <a:pt x="264" y="3342"/>
                  </a:cubicBezTo>
                  <a:cubicBezTo>
                    <a:pt x="312" y="3307"/>
                    <a:pt x="354" y="3266"/>
                    <a:pt x="389" y="3219"/>
                  </a:cubicBezTo>
                  <a:cubicBezTo>
                    <a:pt x="430" y="3168"/>
                    <a:pt x="489" y="3075"/>
                    <a:pt x="489" y="3075"/>
                  </a:cubicBezTo>
                  <a:lnTo>
                    <a:pt x="489" y="3075"/>
                  </a:lnTo>
                  <a:cubicBezTo>
                    <a:pt x="456" y="3178"/>
                    <a:pt x="401" y="3241"/>
                    <a:pt x="372" y="3280"/>
                  </a:cubicBezTo>
                  <a:cubicBezTo>
                    <a:pt x="343" y="3321"/>
                    <a:pt x="343" y="3350"/>
                    <a:pt x="372" y="3360"/>
                  </a:cubicBezTo>
                  <a:cubicBezTo>
                    <a:pt x="375" y="3361"/>
                    <a:pt x="378" y="3362"/>
                    <a:pt x="382" y="3362"/>
                  </a:cubicBezTo>
                  <a:cubicBezTo>
                    <a:pt x="405" y="3362"/>
                    <a:pt x="443" y="3339"/>
                    <a:pt x="506" y="3270"/>
                  </a:cubicBezTo>
                  <a:cubicBezTo>
                    <a:pt x="579" y="3190"/>
                    <a:pt x="641" y="3049"/>
                    <a:pt x="667" y="2922"/>
                  </a:cubicBezTo>
                  <a:cubicBezTo>
                    <a:pt x="694" y="2795"/>
                    <a:pt x="694" y="2742"/>
                    <a:pt x="716" y="2678"/>
                  </a:cubicBezTo>
                  <a:cubicBezTo>
                    <a:pt x="794" y="2443"/>
                    <a:pt x="846" y="2246"/>
                    <a:pt x="870" y="2000"/>
                  </a:cubicBezTo>
                  <a:cubicBezTo>
                    <a:pt x="897" y="1736"/>
                    <a:pt x="879" y="1469"/>
                    <a:pt x="815" y="1211"/>
                  </a:cubicBezTo>
                  <a:cubicBezTo>
                    <a:pt x="733" y="864"/>
                    <a:pt x="529" y="423"/>
                    <a:pt x="406" y="193"/>
                  </a:cubicBezTo>
                  <a:cubicBezTo>
                    <a:pt x="332" y="54"/>
                    <a:pt x="270" y="1"/>
                    <a:pt x="214" y="1"/>
                  </a:cubicBezTo>
                  <a:close/>
                </a:path>
              </a:pathLst>
            </a:custGeom>
            <a:solidFill>
              <a:srgbClr val="FFA8A7"/>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2" name="Google Shape;322;p24"/>
            <p:cNvSpPr/>
            <p:nvPr/>
          </p:nvSpPr>
          <p:spPr>
            <a:xfrm>
              <a:off x="4472175" y="4813700"/>
              <a:ext cx="27175" cy="16850"/>
            </a:xfrm>
            <a:custGeom>
              <a:rect b="b" l="l" r="r" t="t"/>
              <a:pathLst>
                <a:path extrusionOk="0" h="674" w="1087">
                  <a:moveTo>
                    <a:pt x="682" y="1"/>
                  </a:moveTo>
                  <a:cubicBezTo>
                    <a:pt x="495" y="1"/>
                    <a:pt x="260" y="69"/>
                    <a:pt x="127" y="281"/>
                  </a:cubicBezTo>
                  <a:cubicBezTo>
                    <a:pt x="0" y="481"/>
                    <a:pt x="37" y="658"/>
                    <a:pt x="37" y="658"/>
                  </a:cubicBezTo>
                  <a:cubicBezTo>
                    <a:pt x="37" y="658"/>
                    <a:pt x="99" y="673"/>
                    <a:pt x="192" y="673"/>
                  </a:cubicBezTo>
                  <a:cubicBezTo>
                    <a:pt x="358" y="673"/>
                    <a:pt x="624" y="625"/>
                    <a:pt x="810" y="358"/>
                  </a:cubicBezTo>
                  <a:lnTo>
                    <a:pt x="1086" y="259"/>
                  </a:lnTo>
                  <a:cubicBezTo>
                    <a:pt x="1086" y="259"/>
                    <a:pt x="1015" y="56"/>
                    <a:pt x="824" y="15"/>
                  </a:cubicBezTo>
                  <a:cubicBezTo>
                    <a:pt x="783" y="6"/>
                    <a:pt x="734" y="1"/>
                    <a:pt x="682" y="1"/>
                  </a:cubicBezTo>
                  <a:close/>
                </a:path>
              </a:pathLst>
            </a:custGeom>
            <a:solidFill>
              <a:srgbClr val="E5553E"/>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5"/>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4500"/>
              <a:buNone/>
            </a:pPr>
            <a:r>
              <a:rPr lang="en" sz="4500">
                <a:solidFill>
                  <a:srgbClr val="000000"/>
                </a:solidFill>
                <a:highlight>
                  <a:srgbClr val="FFC000"/>
                </a:highlight>
                <a:latin typeface="Oswald Regular"/>
                <a:ea typeface="Oswald Regular"/>
                <a:cs typeface="Oswald Regular"/>
                <a:sym typeface="Oswald Regular"/>
              </a:rPr>
              <a:t>NATIONAL SURVEY OF STUDENT ENGAGEMENT, 2014</a:t>
            </a:r>
            <a:endParaRPr sz="4500">
              <a:solidFill>
                <a:srgbClr val="000000"/>
              </a:solidFill>
              <a:highlight>
                <a:srgbClr val="FFC000"/>
              </a:highlight>
              <a:latin typeface="Oswald Regular"/>
              <a:ea typeface="Oswald Regular"/>
              <a:cs typeface="Oswald Regular"/>
              <a:sym typeface="Oswald Regular"/>
            </a:endParaRPr>
          </a:p>
        </p:txBody>
      </p:sp>
      <p:pic>
        <p:nvPicPr>
          <p:cNvPr id="328" name="Google Shape;328;p25"/>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329" name="Google Shape;329;p25"/>
          <p:cNvSpPr txBox="1"/>
          <p:nvPr/>
        </p:nvSpPr>
        <p:spPr>
          <a:xfrm>
            <a:off x="678169" y="1770283"/>
            <a:ext cx="7786869" cy="2677656"/>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2100" u="none" cap="none" strike="noStrike">
                <a:solidFill>
                  <a:srgbClr val="000000"/>
                </a:solidFill>
                <a:latin typeface="Oswald Regular"/>
                <a:ea typeface="Oswald Regular"/>
                <a:cs typeface="Oswald Regular"/>
                <a:sym typeface="Oswald Regular"/>
              </a:rPr>
              <a:t>Students who become involved in co-curricular activities (clubs, student government, work on campus) at their college or university benefit in the following ways:</a:t>
            </a:r>
            <a:endParaRPr sz="1100"/>
          </a:p>
        </p:txBody>
      </p:sp>
      <p:sp>
        <p:nvSpPr>
          <p:cNvPr id="330" name="Google Shape;330;p25"/>
          <p:cNvSpPr txBox="1"/>
          <p:nvPr/>
        </p:nvSpPr>
        <p:spPr>
          <a:xfrm>
            <a:off x="506300" y="2571750"/>
            <a:ext cx="4360200" cy="1622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700"/>
          </a:p>
          <a:p>
            <a:pPr indent="-222250" lvl="1" marL="596900" marR="0" rtl="0" algn="l">
              <a:spcBef>
                <a:spcPts val="900"/>
              </a:spcBef>
              <a:spcAft>
                <a:spcPts val="0"/>
              </a:spcAft>
              <a:buClr>
                <a:srgbClr val="000000"/>
              </a:buClr>
              <a:buSzPts val="1700"/>
              <a:buFont typeface="Arial"/>
              <a:buChar char="•"/>
            </a:pPr>
            <a:r>
              <a:rPr b="0" i="0" lang="en" sz="1700" u="none" cap="none" strike="noStrike">
                <a:solidFill>
                  <a:srgbClr val="000000"/>
                </a:solidFill>
                <a:latin typeface="Oswald Regular"/>
                <a:ea typeface="Oswald Regular"/>
                <a:cs typeface="Oswald Regular"/>
                <a:sym typeface="Oswald Regular"/>
              </a:rPr>
              <a:t>Improvement in overall grade point average</a:t>
            </a:r>
            <a:endParaRPr sz="700"/>
          </a:p>
          <a:p>
            <a:pPr indent="-222250" lvl="1" marL="596900" marR="0" rtl="0" algn="l">
              <a:spcBef>
                <a:spcPts val="900"/>
              </a:spcBef>
              <a:spcAft>
                <a:spcPts val="0"/>
              </a:spcAft>
              <a:buClr>
                <a:srgbClr val="000000"/>
              </a:buClr>
              <a:buSzPts val="1700"/>
              <a:buFont typeface="Arial"/>
              <a:buChar char="•"/>
            </a:pPr>
            <a:r>
              <a:rPr b="0" i="0" lang="en" sz="1700" u="none" cap="none" strike="noStrike">
                <a:solidFill>
                  <a:srgbClr val="000000"/>
                </a:solidFill>
                <a:latin typeface="Oswald Regular"/>
                <a:ea typeface="Oswald Regular"/>
                <a:cs typeface="Oswald Regular"/>
                <a:sym typeface="Oswald Regular"/>
              </a:rPr>
              <a:t>Shorter time to degree completion and on-track performance towards a degree </a:t>
            </a:r>
            <a:endParaRPr sz="700"/>
          </a:p>
          <a:p>
            <a:pPr indent="-222250" lvl="1" marL="596900" marR="0" rtl="0" algn="l">
              <a:spcBef>
                <a:spcPts val="900"/>
              </a:spcBef>
              <a:spcAft>
                <a:spcPts val="0"/>
              </a:spcAft>
              <a:buClr>
                <a:srgbClr val="000000"/>
              </a:buClr>
              <a:buSzPts val="1700"/>
              <a:buFont typeface="Arial"/>
              <a:buChar char="•"/>
            </a:pPr>
            <a:r>
              <a:rPr b="0" i="0" lang="en" sz="1700" u="none" cap="none" strike="noStrike">
                <a:solidFill>
                  <a:srgbClr val="000000"/>
                </a:solidFill>
                <a:latin typeface="Oswald Regular"/>
                <a:ea typeface="Oswald Regular"/>
                <a:cs typeface="Oswald Regular"/>
                <a:sym typeface="Oswald Regular"/>
              </a:rPr>
              <a:t>Successful retention from one semester to the next</a:t>
            </a:r>
            <a:endParaRPr sz="700"/>
          </a:p>
        </p:txBody>
      </p:sp>
      <p:pic>
        <p:nvPicPr>
          <p:cNvPr id="331" name="Google Shape;331;p25"/>
          <p:cNvPicPr preferRelativeResize="0"/>
          <p:nvPr/>
        </p:nvPicPr>
        <p:blipFill>
          <a:blip r:embed="rId4">
            <a:alphaModFix/>
          </a:blip>
          <a:stretch>
            <a:fillRect/>
          </a:stretch>
        </p:blipFill>
        <p:spPr>
          <a:xfrm>
            <a:off x="5450750" y="2685758"/>
            <a:ext cx="2836151" cy="18907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6"/>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 SKILLS EMPLOYERS VALUE</a:t>
            </a:r>
            <a:endParaRPr sz="6000">
              <a:solidFill>
                <a:srgbClr val="000000"/>
              </a:solidFill>
              <a:highlight>
                <a:srgbClr val="FFC000"/>
              </a:highlight>
              <a:latin typeface="Oswald Regular"/>
              <a:ea typeface="Oswald Regular"/>
              <a:cs typeface="Oswald Regular"/>
              <a:sym typeface="Oswald Regular"/>
            </a:endParaRPr>
          </a:p>
        </p:txBody>
      </p:sp>
      <p:pic>
        <p:nvPicPr>
          <p:cNvPr id="337" name="Google Shape;337;p26"/>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338" name="Google Shape;338;p26"/>
          <p:cNvSpPr txBox="1"/>
          <p:nvPr/>
        </p:nvSpPr>
        <p:spPr>
          <a:xfrm>
            <a:off x="678175" y="1390251"/>
            <a:ext cx="7786800" cy="2934300"/>
          </a:xfrm>
          <a:prstGeom prst="rect">
            <a:avLst/>
          </a:prstGeom>
          <a:noFill/>
          <a:ln>
            <a:noFill/>
          </a:ln>
        </p:spPr>
        <p:txBody>
          <a:bodyPr anchorCtr="0" anchor="t" bIns="34275" lIns="68575" spcFirstLastPara="1" rIns="68575" wrap="square" tIns="34275">
            <a:noAutofit/>
          </a:bodyPr>
          <a:lstStyle/>
          <a:p>
            <a:pPr indent="-336550" lvl="0" marL="342900" marR="0" rtl="0" algn="l">
              <a:spcBef>
                <a:spcPts val="0"/>
              </a:spcBef>
              <a:spcAft>
                <a:spcPts val="0"/>
              </a:spcAft>
              <a:buClr>
                <a:srgbClr val="000000"/>
              </a:buClr>
              <a:buSzPts val="2100"/>
              <a:buFont typeface="Arial"/>
              <a:buChar char="•"/>
            </a:pPr>
            <a:r>
              <a:rPr b="0" i="0" lang="en" sz="2100" u="none" cap="none" strike="noStrike">
                <a:solidFill>
                  <a:srgbClr val="000000"/>
                </a:solidFill>
                <a:latin typeface="Century Gothic"/>
                <a:ea typeface="Century Gothic"/>
                <a:cs typeface="Century Gothic"/>
                <a:sym typeface="Century Gothic"/>
              </a:rPr>
              <a:t> </a:t>
            </a:r>
            <a:r>
              <a:rPr b="0" i="0" lang="en" sz="1800" u="none" cap="none" strike="noStrike">
                <a:solidFill>
                  <a:srgbClr val="000000"/>
                </a:solidFill>
                <a:latin typeface="Oswald Regular"/>
                <a:ea typeface="Oswald Regular"/>
                <a:cs typeface="Oswald Regular"/>
                <a:sym typeface="Oswald Regular"/>
              </a:rPr>
              <a:t>Leadership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Ability to Work in a Team Structure</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Communication Skills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Problem Solving Skills</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Strong Work Ethic and Initiative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Analytical/Quantitative Skills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Organizational Ability &amp; Strategic Planning Skills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Interpersonal Skills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Flexibility &amp; Adaptability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Initiative </a:t>
            </a:r>
            <a:endParaRPr sz="1100"/>
          </a:p>
          <a:p>
            <a:pPr indent="-342900" lvl="0" marL="342900" marR="0" rtl="0" algn="l">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 Computer and Technical Skills</a:t>
            </a:r>
            <a:endParaRPr sz="1100"/>
          </a:p>
        </p:txBody>
      </p:sp>
      <p:sp>
        <p:nvSpPr>
          <p:cNvPr id="339" name="Google Shape;339;p26"/>
          <p:cNvSpPr/>
          <p:nvPr/>
        </p:nvSpPr>
        <p:spPr>
          <a:xfrm>
            <a:off x="3064327" y="4230642"/>
            <a:ext cx="5657850" cy="392415"/>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1" lang="en" sz="1100" u="none" cap="none" strike="noStrike">
                <a:solidFill>
                  <a:srgbClr val="000000"/>
                </a:solidFill>
                <a:latin typeface="Century Gothic"/>
                <a:ea typeface="Century Gothic"/>
                <a:cs typeface="Century Gothic"/>
                <a:sym typeface="Century Gothic"/>
              </a:rPr>
              <a:t>Job Outlook 2015, National Association of </a:t>
            </a:r>
            <a:endParaRPr sz="1100"/>
          </a:p>
          <a:p>
            <a:pPr indent="0" lvl="0" marL="0" marR="0" rtl="0" algn="r">
              <a:spcBef>
                <a:spcPts val="0"/>
              </a:spcBef>
              <a:spcAft>
                <a:spcPts val="0"/>
              </a:spcAft>
              <a:buNone/>
            </a:pPr>
            <a:r>
              <a:rPr b="0" i="1" lang="en" sz="1100" u="none" cap="none" strike="noStrike">
                <a:solidFill>
                  <a:srgbClr val="000000"/>
                </a:solidFill>
                <a:latin typeface="Century Gothic"/>
                <a:ea typeface="Century Gothic"/>
                <a:cs typeface="Century Gothic"/>
                <a:sym typeface="Century Gothic"/>
              </a:rPr>
              <a:t>Colleges and Employers</a:t>
            </a:r>
            <a:endParaRPr sz="1100"/>
          </a:p>
        </p:txBody>
      </p:sp>
      <p:pic>
        <p:nvPicPr>
          <p:cNvPr id="340" name="Google Shape;340;p26"/>
          <p:cNvPicPr preferRelativeResize="0"/>
          <p:nvPr/>
        </p:nvPicPr>
        <p:blipFill>
          <a:blip r:embed="rId4">
            <a:alphaModFix/>
          </a:blip>
          <a:stretch>
            <a:fillRect/>
          </a:stretch>
        </p:blipFill>
        <p:spPr>
          <a:xfrm>
            <a:off x="5826475" y="1606513"/>
            <a:ext cx="2895701" cy="1930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27"/>
          <p:cNvSpPr txBox="1"/>
          <p:nvPr>
            <p:ph idx="1" type="subTitle"/>
          </p:nvPr>
        </p:nvSpPr>
        <p:spPr>
          <a:xfrm>
            <a:off x="421030" y="382211"/>
            <a:ext cx="8437945" cy="776704"/>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WAYS TO GET INVOLVED</a:t>
            </a:r>
            <a:endParaRPr sz="6000">
              <a:solidFill>
                <a:srgbClr val="000000"/>
              </a:solidFill>
              <a:highlight>
                <a:srgbClr val="FFC000"/>
              </a:highlight>
              <a:latin typeface="Oswald Regular"/>
              <a:ea typeface="Oswald Regular"/>
              <a:cs typeface="Oswald Regular"/>
              <a:sym typeface="Oswald Regular"/>
            </a:endParaRPr>
          </a:p>
        </p:txBody>
      </p:sp>
      <p:pic>
        <p:nvPicPr>
          <p:cNvPr id="346" name="Google Shape;346;p27"/>
          <p:cNvPicPr preferRelativeResize="0"/>
          <p:nvPr/>
        </p:nvPicPr>
        <p:blipFill rotWithShape="1">
          <a:blip r:embed="rId3">
            <a:alphaModFix/>
          </a:blip>
          <a:srcRect b="0" l="0" r="0" t="0"/>
          <a:stretch/>
        </p:blipFill>
        <p:spPr>
          <a:xfrm>
            <a:off x="-793" y="4576523"/>
            <a:ext cx="9144793" cy="566978"/>
          </a:xfrm>
          <a:prstGeom prst="rect">
            <a:avLst/>
          </a:prstGeom>
          <a:noFill/>
          <a:ln>
            <a:noFill/>
          </a:ln>
        </p:spPr>
      </p:pic>
      <p:sp>
        <p:nvSpPr>
          <p:cNvPr id="347" name="Google Shape;347;p27"/>
          <p:cNvSpPr txBox="1"/>
          <p:nvPr/>
        </p:nvSpPr>
        <p:spPr>
          <a:xfrm>
            <a:off x="678169" y="1390304"/>
            <a:ext cx="6736039" cy="2285241"/>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Student Clubs &amp; Organizations</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Fraternity &amp; Sorority Life</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Club Sports</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Leadership Programs</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Student Government</a:t>
            </a:r>
            <a:endParaRPr b="0" i="0" sz="1800" u="none" cap="none" strike="noStrike">
              <a:solidFill>
                <a:srgbClr val="000000"/>
              </a:solidFill>
              <a:latin typeface="Oswald Regular"/>
              <a:ea typeface="Oswald Regular"/>
              <a:cs typeface="Oswald Regular"/>
              <a:sym typeface="Oswald Regular"/>
            </a:endParaRPr>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Community Service</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On-Campus Employment</a:t>
            </a:r>
            <a:endParaRPr sz="1100"/>
          </a:p>
          <a:p>
            <a:pPr indent="-342900" lvl="0" marL="3429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Oswald Regular"/>
                <a:ea typeface="Oswald Regular"/>
                <a:cs typeface="Oswald Regular"/>
                <a:sym typeface="Oswald Regular"/>
              </a:rPr>
              <a:t>Attending Campus Events</a:t>
            </a:r>
            <a:endParaRPr b="0" i="0" sz="1800" u="none" cap="none" strike="noStrike">
              <a:solidFill>
                <a:srgbClr val="000000"/>
              </a:solidFill>
              <a:latin typeface="Oswald Regular"/>
              <a:ea typeface="Oswald Regular"/>
              <a:cs typeface="Oswald Regular"/>
              <a:sym typeface="Oswald Regular"/>
            </a:endParaRPr>
          </a:p>
        </p:txBody>
      </p:sp>
      <p:grpSp>
        <p:nvGrpSpPr>
          <p:cNvPr id="348" name="Google Shape;348;p27"/>
          <p:cNvGrpSpPr/>
          <p:nvPr/>
        </p:nvGrpSpPr>
        <p:grpSpPr>
          <a:xfrm>
            <a:off x="5935063" y="1442062"/>
            <a:ext cx="2787114" cy="2673532"/>
            <a:chOff x="4164300" y="1422000"/>
            <a:chExt cx="1490225" cy="962450"/>
          </a:xfrm>
        </p:grpSpPr>
        <p:sp>
          <p:nvSpPr>
            <p:cNvPr id="349" name="Google Shape;349;p27"/>
            <p:cNvSpPr/>
            <p:nvPr/>
          </p:nvSpPr>
          <p:spPr>
            <a:xfrm>
              <a:off x="5270400" y="2083850"/>
              <a:ext cx="356100" cy="205600"/>
            </a:xfrm>
            <a:custGeom>
              <a:rect b="b" l="l" r="r" t="t"/>
              <a:pathLst>
                <a:path extrusionOk="0" h="8224" w="14244">
                  <a:moveTo>
                    <a:pt x="7122" y="0"/>
                  </a:moveTo>
                  <a:cubicBezTo>
                    <a:pt x="5234" y="0"/>
                    <a:pt x="3423" y="434"/>
                    <a:pt x="2087" y="1205"/>
                  </a:cubicBezTo>
                  <a:cubicBezTo>
                    <a:pt x="751" y="1976"/>
                    <a:pt x="1" y="3022"/>
                    <a:pt x="1" y="4113"/>
                  </a:cubicBezTo>
                  <a:cubicBezTo>
                    <a:pt x="1" y="5202"/>
                    <a:pt x="751" y="6248"/>
                    <a:pt x="2087" y="7019"/>
                  </a:cubicBezTo>
                  <a:cubicBezTo>
                    <a:pt x="3423" y="7790"/>
                    <a:pt x="5234" y="8224"/>
                    <a:pt x="7122" y="8224"/>
                  </a:cubicBezTo>
                  <a:cubicBezTo>
                    <a:pt x="9010" y="8224"/>
                    <a:pt x="10823" y="7790"/>
                    <a:pt x="12159" y="7019"/>
                  </a:cubicBezTo>
                  <a:cubicBezTo>
                    <a:pt x="13493" y="6248"/>
                    <a:pt x="14244" y="5202"/>
                    <a:pt x="14244" y="4113"/>
                  </a:cubicBezTo>
                  <a:cubicBezTo>
                    <a:pt x="14244" y="3022"/>
                    <a:pt x="13493" y="1976"/>
                    <a:pt x="12159" y="1205"/>
                  </a:cubicBezTo>
                  <a:cubicBezTo>
                    <a:pt x="10823" y="434"/>
                    <a:pt x="9010" y="0"/>
                    <a:pt x="7122"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0" name="Google Shape;350;p27"/>
            <p:cNvSpPr/>
            <p:nvPr/>
          </p:nvSpPr>
          <p:spPr>
            <a:xfrm>
              <a:off x="4164300" y="1526750"/>
              <a:ext cx="1490225" cy="857700"/>
            </a:xfrm>
            <a:custGeom>
              <a:rect b="b" l="l" r="r" t="t"/>
              <a:pathLst>
                <a:path extrusionOk="0" h="34308" w="59609">
                  <a:moveTo>
                    <a:pt x="25051" y="0"/>
                  </a:moveTo>
                  <a:cubicBezTo>
                    <a:pt x="24806" y="0"/>
                    <a:pt x="24562" y="54"/>
                    <a:pt x="24375" y="162"/>
                  </a:cubicBezTo>
                  <a:lnTo>
                    <a:pt x="374" y="14020"/>
                  </a:lnTo>
                  <a:cubicBezTo>
                    <a:pt x="0" y="14235"/>
                    <a:pt x="0" y="14584"/>
                    <a:pt x="374" y="14800"/>
                  </a:cubicBezTo>
                  <a:lnTo>
                    <a:pt x="33883" y="34147"/>
                  </a:lnTo>
                  <a:cubicBezTo>
                    <a:pt x="34070" y="34254"/>
                    <a:pt x="34314" y="34308"/>
                    <a:pt x="34558" y="34308"/>
                  </a:cubicBezTo>
                  <a:cubicBezTo>
                    <a:pt x="34803" y="34308"/>
                    <a:pt x="35047" y="34254"/>
                    <a:pt x="35234" y="34147"/>
                  </a:cubicBezTo>
                  <a:lnTo>
                    <a:pt x="59236" y="20289"/>
                  </a:lnTo>
                  <a:cubicBezTo>
                    <a:pt x="59608" y="20074"/>
                    <a:pt x="59608" y="19724"/>
                    <a:pt x="59236" y="19509"/>
                  </a:cubicBezTo>
                  <a:lnTo>
                    <a:pt x="25727" y="162"/>
                  </a:lnTo>
                  <a:cubicBezTo>
                    <a:pt x="25540" y="54"/>
                    <a:pt x="25296" y="0"/>
                    <a:pt x="25051" y="0"/>
                  </a:cubicBezTo>
                  <a:close/>
                </a:path>
              </a:pathLst>
            </a:custGeom>
            <a:solidFill>
              <a:srgbClr val="C1CFF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1" name="Google Shape;351;p27"/>
            <p:cNvSpPr/>
            <p:nvPr/>
          </p:nvSpPr>
          <p:spPr>
            <a:xfrm>
              <a:off x="4189875" y="1525200"/>
              <a:ext cx="1418925" cy="819225"/>
            </a:xfrm>
            <a:custGeom>
              <a:rect b="b" l="l" r="r" t="t"/>
              <a:pathLst>
                <a:path extrusionOk="0" h="32769" w="56757">
                  <a:moveTo>
                    <a:pt x="24311" y="0"/>
                  </a:moveTo>
                  <a:cubicBezTo>
                    <a:pt x="24035" y="0"/>
                    <a:pt x="23759" y="61"/>
                    <a:pt x="23549" y="183"/>
                  </a:cubicBezTo>
                  <a:lnTo>
                    <a:pt x="1" y="12128"/>
                  </a:lnTo>
                  <a:lnTo>
                    <a:pt x="1" y="13778"/>
                  </a:lnTo>
                  <a:lnTo>
                    <a:pt x="32892" y="32768"/>
                  </a:lnTo>
                  <a:lnTo>
                    <a:pt x="56440" y="19173"/>
                  </a:lnTo>
                  <a:cubicBezTo>
                    <a:pt x="56650" y="19051"/>
                    <a:pt x="56756" y="18892"/>
                    <a:pt x="56756" y="18733"/>
                  </a:cubicBezTo>
                  <a:lnTo>
                    <a:pt x="56756" y="17082"/>
                  </a:lnTo>
                  <a:lnTo>
                    <a:pt x="25074" y="183"/>
                  </a:lnTo>
                  <a:cubicBezTo>
                    <a:pt x="24864" y="61"/>
                    <a:pt x="24588" y="0"/>
                    <a:pt x="24311" y="0"/>
                  </a:cubicBezTo>
                  <a:close/>
                </a:path>
              </a:pathLst>
            </a:custGeom>
            <a:solidFill>
              <a:srgbClr val="DAE6E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2" name="Google Shape;352;p27"/>
            <p:cNvSpPr/>
            <p:nvPr/>
          </p:nvSpPr>
          <p:spPr>
            <a:xfrm>
              <a:off x="5012150" y="1876100"/>
              <a:ext cx="596650" cy="468350"/>
            </a:xfrm>
            <a:custGeom>
              <a:rect b="b" l="l" r="r" t="t"/>
              <a:pathLst>
                <a:path extrusionOk="0" h="18734" w="23866">
                  <a:moveTo>
                    <a:pt x="1" y="0"/>
                  </a:moveTo>
                  <a:lnTo>
                    <a:pt x="1" y="18733"/>
                  </a:lnTo>
                  <a:lnTo>
                    <a:pt x="23549" y="5137"/>
                  </a:lnTo>
                  <a:cubicBezTo>
                    <a:pt x="23760" y="5015"/>
                    <a:pt x="23865" y="4856"/>
                    <a:pt x="23865" y="4697"/>
                  </a:cubicBezTo>
                  <a:lnTo>
                    <a:pt x="23865" y="3046"/>
                  </a:lnTo>
                  <a:lnTo>
                    <a:pt x="18154" y="0"/>
                  </a:lnTo>
                  <a:close/>
                </a:path>
              </a:pathLst>
            </a:custGeom>
            <a:solidFill>
              <a:srgbClr val="C3D4D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3" name="Google Shape;353;p27"/>
            <p:cNvSpPr/>
            <p:nvPr/>
          </p:nvSpPr>
          <p:spPr>
            <a:xfrm>
              <a:off x="4976400" y="1910950"/>
              <a:ext cx="643375" cy="376325"/>
            </a:xfrm>
            <a:custGeom>
              <a:rect b="b" l="l" r="r" t="t"/>
              <a:pathLst>
                <a:path extrusionOk="0" h="15053" w="25735">
                  <a:moveTo>
                    <a:pt x="24312" y="0"/>
                  </a:moveTo>
                  <a:lnTo>
                    <a:pt x="1" y="14035"/>
                  </a:lnTo>
                  <a:lnTo>
                    <a:pt x="1765" y="15053"/>
                  </a:lnTo>
                  <a:lnTo>
                    <a:pt x="25315" y="1458"/>
                  </a:lnTo>
                  <a:cubicBezTo>
                    <a:pt x="25734" y="1214"/>
                    <a:pt x="25734" y="821"/>
                    <a:pt x="25315" y="578"/>
                  </a:cubicBezTo>
                  <a:lnTo>
                    <a:pt x="24312" y="0"/>
                  </a:lnTo>
                  <a:close/>
                </a:path>
              </a:pathLst>
            </a:custGeom>
            <a:solidFill>
              <a:srgbClr val="5C5CC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4" name="Google Shape;354;p27"/>
            <p:cNvSpPr/>
            <p:nvPr/>
          </p:nvSpPr>
          <p:spPr>
            <a:xfrm>
              <a:off x="4189875" y="1463275"/>
              <a:ext cx="1418900" cy="819200"/>
            </a:xfrm>
            <a:custGeom>
              <a:rect b="b" l="l" r="r" t="t"/>
              <a:pathLst>
                <a:path extrusionOk="0" h="32768" w="56756">
                  <a:moveTo>
                    <a:pt x="24311" y="0"/>
                  </a:moveTo>
                  <a:cubicBezTo>
                    <a:pt x="24035" y="0"/>
                    <a:pt x="23759" y="61"/>
                    <a:pt x="23549" y="183"/>
                  </a:cubicBezTo>
                  <a:lnTo>
                    <a:pt x="1" y="12127"/>
                  </a:lnTo>
                  <a:lnTo>
                    <a:pt x="1" y="13778"/>
                  </a:lnTo>
                  <a:lnTo>
                    <a:pt x="32892" y="32768"/>
                  </a:lnTo>
                  <a:lnTo>
                    <a:pt x="56440" y="19173"/>
                  </a:lnTo>
                  <a:cubicBezTo>
                    <a:pt x="56650" y="19051"/>
                    <a:pt x="56755" y="18892"/>
                    <a:pt x="56755" y="18732"/>
                  </a:cubicBezTo>
                  <a:lnTo>
                    <a:pt x="56755" y="17082"/>
                  </a:lnTo>
                  <a:lnTo>
                    <a:pt x="25074" y="183"/>
                  </a:lnTo>
                  <a:cubicBezTo>
                    <a:pt x="24864" y="61"/>
                    <a:pt x="24588" y="0"/>
                    <a:pt x="24311" y="0"/>
                  </a:cubicBezTo>
                  <a:close/>
                </a:path>
              </a:pathLst>
            </a:custGeom>
            <a:solidFill>
              <a:srgbClr val="DAE6E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5" name="Google Shape;355;p27"/>
            <p:cNvSpPr/>
            <p:nvPr/>
          </p:nvSpPr>
          <p:spPr>
            <a:xfrm>
              <a:off x="5012150" y="1814175"/>
              <a:ext cx="596650" cy="468350"/>
            </a:xfrm>
            <a:custGeom>
              <a:rect b="b" l="l" r="r" t="t"/>
              <a:pathLst>
                <a:path extrusionOk="0" h="18734" w="23866">
                  <a:moveTo>
                    <a:pt x="1" y="0"/>
                  </a:moveTo>
                  <a:lnTo>
                    <a:pt x="1" y="18733"/>
                  </a:lnTo>
                  <a:lnTo>
                    <a:pt x="23549" y="5137"/>
                  </a:lnTo>
                  <a:cubicBezTo>
                    <a:pt x="23760" y="5015"/>
                    <a:pt x="23865" y="4856"/>
                    <a:pt x="23865" y="4696"/>
                  </a:cubicBezTo>
                  <a:lnTo>
                    <a:pt x="23865" y="3046"/>
                  </a:lnTo>
                  <a:lnTo>
                    <a:pt x="18154" y="0"/>
                  </a:lnTo>
                  <a:close/>
                </a:path>
              </a:pathLst>
            </a:custGeom>
            <a:solidFill>
              <a:srgbClr val="C3D4D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6" name="Google Shape;356;p27"/>
            <p:cNvSpPr/>
            <p:nvPr/>
          </p:nvSpPr>
          <p:spPr>
            <a:xfrm>
              <a:off x="4189875" y="1422000"/>
              <a:ext cx="1421550" cy="819225"/>
            </a:xfrm>
            <a:custGeom>
              <a:rect b="b" l="l" r="r" t="t"/>
              <a:pathLst>
                <a:path extrusionOk="0" h="32769" w="56862">
                  <a:moveTo>
                    <a:pt x="24311" y="0"/>
                  </a:moveTo>
                  <a:cubicBezTo>
                    <a:pt x="24035" y="0"/>
                    <a:pt x="23759" y="61"/>
                    <a:pt x="23549" y="182"/>
                  </a:cubicBezTo>
                  <a:lnTo>
                    <a:pt x="1" y="13778"/>
                  </a:lnTo>
                  <a:lnTo>
                    <a:pt x="32892" y="32768"/>
                  </a:lnTo>
                  <a:lnTo>
                    <a:pt x="56440" y="19172"/>
                  </a:lnTo>
                  <a:cubicBezTo>
                    <a:pt x="56861" y="18929"/>
                    <a:pt x="56861" y="18535"/>
                    <a:pt x="56440" y="18292"/>
                  </a:cubicBezTo>
                  <a:lnTo>
                    <a:pt x="25073" y="182"/>
                  </a:lnTo>
                  <a:cubicBezTo>
                    <a:pt x="24863" y="61"/>
                    <a:pt x="24587" y="0"/>
                    <a:pt x="24311"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7" name="Google Shape;357;p27"/>
            <p:cNvSpPr/>
            <p:nvPr/>
          </p:nvSpPr>
          <p:spPr>
            <a:xfrm>
              <a:off x="4254425" y="1762025"/>
              <a:ext cx="55500" cy="29200"/>
            </a:xfrm>
            <a:custGeom>
              <a:rect b="b" l="l" r="r" t="t"/>
              <a:pathLst>
                <a:path extrusionOk="0" h="1168" w="2220">
                  <a:moveTo>
                    <a:pt x="1110" y="0"/>
                  </a:moveTo>
                  <a:cubicBezTo>
                    <a:pt x="851" y="0"/>
                    <a:pt x="593" y="57"/>
                    <a:pt x="395" y="171"/>
                  </a:cubicBezTo>
                  <a:cubicBezTo>
                    <a:pt x="1" y="399"/>
                    <a:pt x="1" y="769"/>
                    <a:pt x="395" y="997"/>
                  </a:cubicBezTo>
                  <a:cubicBezTo>
                    <a:pt x="593" y="1111"/>
                    <a:pt x="851" y="1168"/>
                    <a:pt x="1110" y="1168"/>
                  </a:cubicBezTo>
                  <a:cubicBezTo>
                    <a:pt x="1369" y="1168"/>
                    <a:pt x="1628" y="1111"/>
                    <a:pt x="1825" y="997"/>
                  </a:cubicBezTo>
                  <a:cubicBezTo>
                    <a:pt x="2220" y="769"/>
                    <a:pt x="2220" y="399"/>
                    <a:pt x="1825" y="171"/>
                  </a:cubicBezTo>
                  <a:cubicBezTo>
                    <a:pt x="1628" y="57"/>
                    <a:pt x="1369" y="0"/>
                    <a:pt x="1110" y="0"/>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8" name="Google Shape;358;p27"/>
            <p:cNvSpPr/>
            <p:nvPr/>
          </p:nvSpPr>
          <p:spPr>
            <a:xfrm>
              <a:off x="4343800" y="1813600"/>
              <a:ext cx="55500" cy="29225"/>
            </a:xfrm>
            <a:custGeom>
              <a:rect b="b" l="l" r="r" t="t"/>
              <a:pathLst>
                <a:path extrusionOk="0" h="1169" w="2220">
                  <a:moveTo>
                    <a:pt x="1110" y="1"/>
                  </a:moveTo>
                  <a:cubicBezTo>
                    <a:pt x="852" y="1"/>
                    <a:pt x="593" y="58"/>
                    <a:pt x="395" y="172"/>
                  </a:cubicBezTo>
                  <a:cubicBezTo>
                    <a:pt x="1" y="401"/>
                    <a:pt x="1" y="770"/>
                    <a:pt x="395" y="997"/>
                  </a:cubicBezTo>
                  <a:cubicBezTo>
                    <a:pt x="593" y="1111"/>
                    <a:pt x="852" y="1168"/>
                    <a:pt x="1110" y="1168"/>
                  </a:cubicBezTo>
                  <a:cubicBezTo>
                    <a:pt x="1369" y="1168"/>
                    <a:pt x="1628" y="1111"/>
                    <a:pt x="1825" y="997"/>
                  </a:cubicBezTo>
                  <a:cubicBezTo>
                    <a:pt x="2220" y="770"/>
                    <a:pt x="2220" y="400"/>
                    <a:pt x="1825" y="172"/>
                  </a:cubicBezTo>
                  <a:cubicBezTo>
                    <a:pt x="1628" y="58"/>
                    <a:pt x="1369" y="1"/>
                    <a:pt x="1110" y="1"/>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59" name="Google Shape;359;p27"/>
            <p:cNvSpPr/>
            <p:nvPr/>
          </p:nvSpPr>
          <p:spPr>
            <a:xfrm>
              <a:off x="4433150" y="1865225"/>
              <a:ext cx="55550" cy="29200"/>
            </a:xfrm>
            <a:custGeom>
              <a:rect b="b" l="l" r="r" t="t"/>
              <a:pathLst>
                <a:path extrusionOk="0" h="1168" w="2222">
                  <a:moveTo>
                    <a:pt x="1112" y="0"/>
                  </a:moveTo>
                  <a:cubicBezTo>
                    <a:pt x="853" y="0"/>
                    <a:pt x="594" y="57"/>
                    <a:pt x="397" y="171"/>
                  </a:cubicBezTo>
                  <a:cubicBezTo>
                    <a:pt x="1" y="399"/>
                    <a:pt x="2" y="768"/>
                    <a:pt x="397" y="997"/>
                  </a:cubicBezTo>
                  <a:cubicBezTo>
                    <a:pt x="594" y="1111"/>
                    <a:pt x="853" y="1168"/>
                    <a:pt x="1112" y="1168"/>
                  </a:cubicBezTo>
                  <a:cubicBezTo>
                    <a:pt x="1370" y="1168"/>
                    <a:pt x="1629" y="1111"/>
                    <a:pt x="1827" y="997"/>
                  </a:cubicBezTo>
                  <a:cubicBezTo>
                    <a:pt x="2221" y="768"/>
                    <a:pt x="2221" y="399"/>
                    <a:pt x="1827" y="171"/>
                  </a:cubicBezTo>
                  <a:cubicBezTo>
                    <a:pt x="1629" y="57"/>
                    <a:pt x="1370" y="0"/>
                    <a:pt x="1112" y="0"/>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0" name="Google Shape;360;p27"/>
            <p:cNvSpPr/>
            <p:nvPr/>
          </p:nvSpPr>
          <p:spPr>
            <a:xfrm>
              <a:off x="4522575" y="1916825"/>
              <a:ext cx="55500" cy="29225"/>
            </a:xfrm>
            <a:custGeom>
              <a:rect b="b" l="l" r="r" t="t"/>
              <a:pathLst>
                <a:path extrusionOk="0" h="1169" w="2220">
                  <a:moveTo>
                    <a:pt x="1110" y="1"/>
                  </a:moveTo>
                  <a:cubicBezTo>
                    <a:pt x="851" y="1"/>
                    <a:pt x="592" y="58"/>
                    <a:pt x="395" y="172"/>
                  </a:cubicBezTo>
                  <a:cubicBezTo>
                    <a:pt x="0" y="399"/>
                    <a:pt x="0" y="769"/>
                    <a:pt x="395" y="997"/>
                  </a:cubicBezTo>
                  <a:cubicBezTo>
                    <a:pt x="592" y="1111"/>
                    <a:pt x="851" y="1168"/>
                    <a:pt x="1110" y="1168"/>
                  </a:cubicBezTo>
                  <a:cubicBezTo>
                    <a:pt x="1369" y="1168"/>
                    <a:pt x="1627" y="1111"/>
                    <a:pt x="1825" y="997"/>
                  </a:cubicBezTo>
                  <a:cubicBezTo>
                    <a:pt x="2219" y="769"/>
                    <a:pt x="2219" y="400"/>
                    <a:pt x="1825" y="172"/>
                  </a:cubicBezTo>
                  <a:cubicBezTo>
                    <a:pt x="1627" y="58"/>
                    <a:pt x="1369" y="1"/>
                    <a:pt x="1110" y="1"/>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1" name="Google Shape;361;p27"/>
            <p:cNvSpPr/>
            <p:nvPr/>
          </p:nvSpPr>
          <p:spPr>
            <a:xfrm>
              <a:off x="4611925" y="1968425"/>
              <a:ext cx="55525" cy="29225"/>
            </a:xfrm>
            <a:custGeom>
              <a:rect b="b" l="l" r="r" t="t"/>
              <a:pathLst>
                <a:path extrusionOk="0" h="1169" w="2221">
                  <a:moveTo>
                    <a:pt x="1111" y="0"/>
                  </a:moveTo>
                  <a:cubicBezTo>
                    <a:pt x="852" y="0"/>
                    <a:pt x="593" y="57"/>
                    <a:pt x="396" y="171"/>
                  </a:cubicBezTo>
                  <a:cubicBezTo>
                    <a:pt x="0" y="399"/>
                    <a:pt x="0" y="770"/>
                    <a:pt x="396" y="998"/>
                  </a:cubicBezTo>
                  <a:cubicBezTo>
                    <a:pt x="593" y="1111"/>
                    <a:pt x="852" y="1168"/>
                    <a:pt x="1110" y="1168"/>
                  </a:cubicBezTo>
                  <a:cubicBezTo>
                    <a:pt x="1369" y="1168"/>
                    <a:pt x="1628" y="1111"/>
                    <a:pt x="1826" y="998"/>
                  </a:cubicBezTo>
                  <a:cubicBezTo>
                    <a:pt x="2221" y="770"/>
                    <a:pt x="2221" y="399"/>
                    <a:pt x="1826" y="171"/>
                  </a:cubicBezTo>
                  <a:cubicBezTo>
                    <a:pt x="1629" y="57"/>
                    <a:pt x="1370" y="0"/>
                    <a:pt x="1111" y="0"/>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2" name="Google Shape;362;p27"/>
            <p:cNvSpPr/>
            <p:nvPr/>
          </p:nvSpPr>
          <p:spPr>
            <a:xfrm>
              <a:off x="4701300" y="2020025"/>
              <a:ext cx="55525" cy="29200"/>
            </a:xfrm>
            <a:custGeom>
              <a:rect b="b" l="l" r="r" t="t"/>
              <a:pathLst>
                <a:path extrusionOk="0" h="1168" w="2221">
                  <a:moveTo>
                    <a:pt x="1111" y="1"/>
                  </a:moveTo>
                  <a:cubicBezTo>
                    <a:pt x="852" y="1"/>
                    <a:pt x="594" y="58"/>
                    <a:pt x="396" y="172"/>
                  </a:cubicBezTo>
                  <a:cubicBezTo>
                    <a:pt x="1" y="400"/>
                    <a:pt x="2" y="769"/>
                    <a:pt x="396" y="997"/>
                  </a:cubicBezTo>
                  <a:cubicBezTo>
                    <a:pt x="594" y="1111"/>
                    <a:pt x="852" y="1168"/>
                    <a:pt x="1111" y="1168"/>
                  </a:cubicBezTo>
                  <a:cubicBezTo>
                    <a:pt x="1370" y="1168"/>
                    <a:pt x="1629" y="1111"/>
                    <a:pt x="1826" y="997"/>
                  </a:cubicBezTo>
                  <a:cubicBezTo>
                    <a:pt x="2221" y="769"/>
                    <a:pt x="2221" y="400"/>
                    <a:pt x="1826" y="172"/>
                  </a:cubicBezTo>
                  <a:cubicBezTo>
                    <a:pt x="1628" y="58"/>
                    <a:pt x="1369" y="1"/>
                    <a:pt x="1111" y="1"/>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3" name="Google Shape;363;p27"/>
            <p:cNvSpPr/>
            <p:nvPr/>
          </p:nvSpPr>
          <p:spPr>
            <a:xfrm>
              <a:off x="4790675" y="2071650"/>
              <a:ext cx="55525" cy="29200"/>
            </a:xfrm>
            <a:custGeom>
              <a:rect b="b" l="l" r="r" t="t"/>
              <a:pathLst>
                <a:path extrusionOk="0" h="1168" w="2221">
                  <a:moveTo>
                    <a:pt x="1111" y="0"/>
                  </a:moveTo>
                  <a:cubicBezTo>
                    <a:pt x="852" y="0"/>
                    <a:pt x="594" y="57"/>
                    <a:pt x="397" y="171"/>
                  </a:cubicBezTo>
                  <a:cubicBezTo>
                    <a:pt x="1" y="399"/>
                    <a:pt x="1" y="768"/>
                    <a:pt x="395" y="996"/>
                  </a:cubicBezTo>
                  <a:cubicBezTo>
                    <a:pt x="593" y="1110"/>
                    <a:pt x="852" y="1167"/>
                    <a:pt x="1111" y="1167"/>
                  </a:cubicBezTo>
                  <a:cubicBezTo>
                    <a:pt x="1370" y="1167"/>
                    <a:pt x="1628" y="1110"/>
                    <a:pt x="1826" y="996"/>
                  </a:cubicBezTo>
                  <a:cubicBezTo>
                    <a:pt x="2221" y="768"/>
                    <a:pt x="2221" y="399"/>
                    <a:pt x="1826" y="171"/>
                  </a:cubicBezTo>
                  <a:cubicBezTo>
                    <a:pt x="1628" y="57"/>
                    <a:pt x="1370" y="0"/>
                    <a:pt x="1111" y="0"/>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4" name="Google Shape;364;p27"/>
            <p:cNvSpPr/>
            <p:nvPr/>
          </p:nvSpPr>
          <p:spPr>
            <a:xfrm>
              <a:off x="4880050" y="2123250"/>
              <a:ext cx="55550" cy="29200"/>
            </a:xfrm>
            <a:custGeom>
              <a:rect b="b" l="l" r="r" t="t"/>
              <a:pathLst>
                <a:path extrusionOk="0" h="1168" w="2222">
                  <a:moveTo>
                    <a:pt x="1111" y="1"/>
                  </a:moveTo>
                  <a:cubicBezTo>
                    <a:pt x="853" y="1"/>
                    <a:pt x="594" y="58"/>
                    <a:pt x="397" y="172"/>
                  </a:cubicBezTo>
                  <a:cubicBezTo>
                    <a:pt x="1" y="398"/>
                    <a:pt x="2" y="769"/>
                    <a:pt x="397" y="997"/>
                  </a:cubicBezTo>
                  <a:cubicBezTo>
                    <a:pt x="594" y="1111"/>
                    <a:pt x="853" y="1168"/>
                    <a:pt x="1111" y="1168"/>
                  </a:cubicBezTo>
                  <a:cubicBezTo>
                    <a:pt x="1370" y="1168"/>
                    <a:pt x="1629" y="1111"/>
                    <a:pt x="1827" y="997"/>
                  </a:cubicBezTo>
                  <a:cubicBezTo>
                    <a:pt x="2221" y="769"/>
                    <a:pt x="2221" y="400"/>
                    <a:pt x="1827" y="172"/>
                  </a:cubicBezTo>
                  <a:cubicBezTo>
                    <a:pt x="1629" y="58"/>
                    <a:pt x="1370" y="1"/>
                    <a:pt x="1111" y="1"/>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5" name="Google Shape;365;p27"/>
            <p:cNvSpPr/>
            <p:nvPr/>
          </p:nvSpPr>
          <p:spPr>
            <a:xfrm>
              <a:off x="4969450" y="2174825"/>
              <a:ext cx="55525" cy="29225"/>
            </a:xfrm>
            <a:custGeom>
              <a:rect b="b" l="l" r="r" t="t"/>
              <a:pathLst>
                <a:path extrusionOk="0" h="1169" w="2221">
                  <a:moveTo>
                    <a:pt x="1110" y="1"/>
                  </a:moveTo>
                  <a:cubicBezTo>
                    <a:pt x="851" y="1"/>
                    <a:pt x="593" y="58"/>
                    <a:pt x="395" y="172"/>
                  </a:cubicBezTo>
                  <a:cubicBezTo>
                    <a:pt x="0" y="400"/>
                    <a:pt x="0" y="769"/>
                    <a:pt x="395" y="997"/>
                  </a:cubicBezTo>
                  <a:cubicBezTo>
                    <a:pt x="593" y="1111"/>
                    <a:pt x="851" y="1168"/>
                    <a:pt x="1110" y="1168"/>
                  </a:cubicBezTo>
                  <a:cubicBezTo>
                    <a:pt x="1369" y="1168"/>
                    <a:pt x="1628" y="1111"/>
                    <a:pt x="1826" y="997"/>
                  </a:cubicBezTo>
                  <a:cubicBezTo>
                    <a:pt x="2220" y="769"/>
                    <a:pt x="2220" y="400"/>
                    <a:pt x="1826" y="172"/>
                  </a:cubicBezTo>
                  <a:cubicBezTo>
                    <a:pt x="1628" y="58"/>
                    <a:pt x="1369" y="1"/>
                    <a:pt x="1110" y="1"/>
                  </a:cubicBezTo>
                  <a:close/>
                </a:path>
              </a:pathLst>
            </a:custGeom>
            <a:solidFill>
              <a:srgbClr val="4C68A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6" name="Google Shape;366;p27"/>
            <p:cNvSpPr/>
            <p:nvPr/>
          </p:nvSpPr>
          <p:spPr>
            <a:xfrm>
              <a:off x="4181500" y="1802950"/>
              <a:ext cx="839025" cy="505000"/>
            </a:xfrm>
            <a:custGeom>
              <a:rect b="b" l="l" r="r" t="t"/>
              <a:pathLst>
                <a:path extrusionOk="0" h="20200" w="33561">
                  <a:moveTo>
                    <a:pt x="0" y="0"/>
                  </a:moveTo>
                  <a:lnTo>
                    <a:pt x="0" y="826"/>
                  </a:lnTo>
                  <a:lnTo>
                    <a:pt x="33561" y="20199"/>
                  </a:lnTo>
                  <a:lnTo>
                    <a:pt x="33561" y="19373"/>
                  </a:lnTo>
                  <a:lnTo>
                    <a:pt x="0" y="0"/>
                  </a:lnTo>
                  <a:close/>
                </a:path>
              </a:pathLst>
            </a:custGeom>
            <a:solidFill>
              <a:srgbClr val="8989E0"/>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7" name="Google Shape;367;p27"/>
            <p:cNvSpPr/>
            <p:nvPr/>
          </p:nvSpPr>
          <p:spPr>
            <a:xfrm>
              <a:off x="5020500" y="1936350"/>
              <a:ext cx="596650" cy="371550"/>
            </a:xfrm>
            <a:custGeom>
              <a:rect b="b" l="l" r="r" t="t"/>
              <a:pathLst>
                <a:path extrusionOk="0" h="14862" w="23866">
                  <a:moveTo>
                    <a:pt x="23865" y="0"/>
                  </a:moveTo>
                  <a:cubicBezTo>
                    <a:pt x="23865" y="175"/>
                    <a:pt x="23745" y="319"/>
                    <a:pt x="23549" y="442"/>
                  </a:cubicBezTo>
                  <a:lnTo>
                    <a:pt x="1" y="14037"/>
                  </a:lnTo>
                  <a:lnTo>
                    <a:pt x="1" y="14862"/>
                  </a:lnTo>
                  <a:lnTo>
                    <a:pt x="23560" y="1256"/>
                  </a:lnTo>
                  <a:cubicBezTo>
                    <a:pt x="23729" y="1158"/>
                    <a:pt x="23865" y="922"/>
                    <a:pt x="23865" y="728"/>
                  </a:cubicBezTo>
                  <a:lnTo>
                    <a:pt x="23865" y="0"/>
                  </a:lnTo>
                  <a:close/>
                </a:path>
              </a:pathLst>
            </a:custGeom>
            <a:solidFill>
              <a:srgbClr val="706ED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8" name="Google Shape;368;p27"/>
            <p:cNvSpPr/>
            <p:nvPr/>
          </p:nvSpPr>
          <p:spPr>
            <a:xfrm>
              <a:off x="4181500" y="1798125"/>
              <a:ext cx="8400" cy="9675"/>
            </a:xfrm>
            <a:custGeom>
              <a:rect b="b" l="l" r="r" t="t"/>
              <a:pathLst>
                <a:path extrusionOk="0" h="387" w="336">
                  <a:moveTo>
                    <a:pt x="336" y="0"/>
                  </a:moveTo>
                  <a:lnTo>
                    <a:pt x="0" y="195"/>
                  </a:lnTo>
                  <a:lnTo>
                    <a:pt x="336" y="386"/>
                  </a:lnTo>
                  <a:lnTo>
                    <a:pt x="336" y="0"/>
                  </a:lnTo>
                  <a:close/>
                </a:path>
              </a:pathLst>
            </a:custGeom>
            <a:solidFill>
              <a:srgbClr val="BF287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69" name="Google Shape;369;p27"/>
            <p:cNvSpPr/>
            <p:nvPr/>
          </p:nvSpPr>
          <p:spPr>
            <a:xfrm>
              <a:off x="4336800" y="1481300"/>
              <a:ext cx="522650" cy="301775"/>
            </a:xfrm>
            <a:custGeom>
              <a:rect b="b" l="l" r="r" t="t"/>
              <a:pathLst>
                <a:path extrusionOk="0" fill="none" h="12071" w="20906">
                  <a:moveTo>
                    <a:pt x="338" y="10224"/>
                  </a:moveTo>
                  <a:lnTo>
                    <a:pt x="17708" y="194"/>
                  </a:lnTo>
                  <a:cubicBezTo>
                    <a:pt x="18046" y="0"/>
                    <a:pt x="18591" y="0"/>
                    <a:pt x="18928" y="194"/>
                  </a:cubicBezTo>
                  <a:lnTo>
                    <a:pt x="20569" y="1142"/>
                  </a:lnTo>
                  <a:cubicBezTo>
                    <a:pt x="20906" y="1336"/>
                    <a:pt x="20906" y="1652"/>
                    <a:pt x="20569" y="1846"/>
                  </a:cubicBezTo>
                  <a:lnTo>
                    <a:pt x="3199" y="11876"/>
                  </a:lnTo>
                  <a:cubicBezTo>
                    <a:pt x="2861" y="12070"/>
                    <a:pt x="2315" y="12070"/>
                    <a:pt x="1979" y="11876"/>
                  </a:cubicBezTo>
                  <a:lnTo>
                    <a:pt x="338" y="10929"/>
                  </a:lnTo>
                  <a:cubicBezTo>
                    <a:pt x="1" y="10734"/>
                    <a:pt x="1" y="10419"/>
                    <a:pt x="338" y="10224"/>
                  </a:cubicBezTo>
                  <a:close/>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0" name="Google Shape;370;p27"/>
            <p:cNvSpPr/>
            <p:nvPr/>
          </p:nvSpPr>
          <p:spPr>
            <a:xfrm>
              <a:off x="4365750" y="1498000"/>
              <a:ext cx="464775" cy="268350"/>
            </a:xfrm>
            <a:custGeom>
              <a:rect b="b" l="l" r="r" t="t"/>
              <a:pathLst>
                <a:path extrusionOk="0" fill="none" h="10734" w="18591">
                  <a:moveTo>
                    <a:pt x="0" y="10734"/>
                  </a:moveTo>
                  <a:lnTo>
                    <a:pt x="18591"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1" name="Google Shape;371;p27"/>
            <p:cNvSpPr/>
            <p:nvPr/>
          </p:nvSpPr>
          <p:spPr>
            <a:xfrm>
              <a:off x="4444075" y="1543225"/>
              <a:ext cx="1058950" cy="611575"/>
            </a:xfrm>
            <a:custGeom>
              <a:rect b="b" l="l" r="r" t="t"/>
              <a:pathLst>
                <a:path extrusionOk="0" fill="none" h="24463" w="42358">
                  <a:moveTo>
                    <a:pt x="337" y="10929"/>
                  </a:moveTo>
                  <a:lnTo>
                    <a:pt x="23444" y="24268"/>
                  </a:lnTo>
                  <a:cubicBezTo>
                    <a:pt x="23781" y="24462"/>
                    <a:pt x="24326" y="24462"/>
                    <a:pt x="24663" y="24268"/>
                  </a:cubicBezTo>
                  <a:lnTo>
                    <a:pt x="42021" y="14232"/>
                  </a:lnTo>
                  <a:cubicBezTo>
                    <a:pt x="42358" y="14038"/>
                    <a:pt x="42358" y="13722"/>
                    <a:pt x="42021" y="13528"/>
                  </a:cubicBezTo>
                  <a:lnTo>
                    <a:pt x="18928" y="195"/>
                  </a:lnTo>
                  <a:cubicBezTo>
                    <a:pt x="18591" y="0"/>
                    <a:pt x="18044" y="0"/>
                    <a:pt x="17708" y="195"/>
                  </a:cubicBezTo>
                  <a:lnTo>
                    <a:pt x="337" y="10225"/>
                  </a:lnTo>
                  <a:cubicBezTo>
                    <a:pt x="1" y="10418"/>
                    <a:pt x="1" y="10734"/>
                    <a:pt x="337" y="10929"/>
                  </a:cubicBezTo>
                  <a:close/>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2" name="Google Shape;372;p27"/>
            <p:cNvSpPr/>
            <p:nvPr/>
          </p:nvSpPr>
          <p:spPr>
            <a:xfrm>
              <a:off x="4472950" y="1559925"/>
              <a:ext cx="464850" cy="268375"/>
            </a:xfrm>
            <a:custGeom>
              <a:rect b="b" l="l" r="r" t="t"/>
              <a:pathLst>
                <a:path extrusionOk="0" fill="none" h="10735" w="18594">
                  <a:moveTo>
                    <a:pt x="0" y="10735"/>
                  </a:moveTo>
                  <a:lnTo>
                    <a:pt x="18593"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3" name="Google Shape;373;p27"/>
            <p:cNvSpPr/>
            <p:nvPr/>
          </p:nvSpPr>
          <p:spPr>
            <a:xfrm>
              <a:off x="4508750" y="1580575"/>
              <a:ext cx="464850" cy="268375"/>
            </a:xfrm>
            <a:custGeom>
              <a:rect b="b" l="l" r="r" t="t"/>
              <a:pathLst>
                <a:path extrusionOk="0" fill="none" h="10735" w="18594">
                  <a:moveTo>
                    <a:pt x="1" y="10734"/>
                  </a:moveTo>
                  <a:lnTo>
                    <a:pt x="18593"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4" name="Google Shape;374;p27"/>
            <p:cNvSpPr/>
            <p:nvPr/>
          </p:nvSpPr>
          <p:spPr>
            <a:xfrm>
              <a:off x="4544550" y="1601200"/>
              <a:ext cx="464850" cy="268400"/>
            </a:xfrm>
            <a:custGeom>
              <a:rect b="b" l="l" r="r" t="t"/>
              <a:pathLst>
                <a:path extrusionOk="0" fill="none" h="10736" w="18594">
                  <a:moveTo>
                    <a:pt x="1" y="10736"/>
                  </a:moveTo>
                  <a:lnTo>
                    <a:pt x="18594"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5" name="Google Shape;375;p27"/>
            <p:cNvSpPr/>
            <p:nvPr/>
          </p:nvSpPr>
          <p:spPr>
            <a:xfrm>
              <a:off x="4580375" y="1621825"/>
              <a:ext cx="464825" cy="268425"/>
            </a:xfrm>
            <a:custGeom>
              <a:rect b="b" l="l" r="r" t="t"/>
              <a:pathLst>
                <a:path extrusionOk="0" fill="none" h="10737" w="18593">
                  <a:moveTo>
                    <a:pt x="0" y="10736"/>
                  </a:moveTo>
                  <a:lnTo>
                    <a:pt x="18593"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6" name="Google Shape;376;p27"/>
            <p:cNvSpPr/>
            <p:nvPr/>
          </p:nvSpPr>
          <p:spPr>
            <a:xfrm>
              <a:off x="4616175" y="1642475"/>
              <a:ext cx="464875" cy="268400"/>
            </a:xfrm>
            <a:custGeom>
              <a:rect b="b" l="l" r="r" t="t"/>
              <a:pathLst>
                <a:path extrusionOk="0" fill="none" h="10736" w="18595">
                  <a:moveTo>
                    <a:pt x="0" y="10735"/>
                  </a:moveTo>
                  <a:lnTo>
                    <a:pt x="18594"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7" name="Google Shape;377;p27"/>
            <p:cNvSpPr/>
            <p:nvPr/>
          </p:nvSpPr>
          <p:spPr>
            <a:xfrm>
              <a:off x="4652000" y="1663100"/>
              <a:ext cx="464850" cy="268400"/>
            </a:xfrm>
            <a:custGeom>
              <a:rect b="b" l="l" r="r" t="t"/>
              <a:pathLst>
                <a:path extrusionOk="0" fill="none" h="10736" w="18594">
                  <a:moveTo>
                    <a:pt x="1" y="10736"/>
                  </a:moveTo>
                  <a:lnTo>
                    <a:pt x="18594"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8" name="Google Shape;378;p27"/>
            <p:cNvSpPr/>
            <p:nvPr/>
          </p:nvSpPr>
          <p:spPr>
            <a:xfrm>
              <a:off x="4687825" y="1683725"/>
              <a:ext cx="464825" cy="268425"/>
            </a:xfrm>
            <a:custGeom>
              <a:rect b="b" l="l" r="r" t="t"/>
              <a:pathLst>
                <a:path extrusionOk="0" fill="none" h="10737" w="18593">
                  <a:moveTo>
                    <a:pt x="0" y="10736"/>
                  </a:moveTo>
                  <a:lnTo>
                    <a:pt x="18593"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79" name="Google Shape;379;p27"/>
            <p:cNvSpPr/>
            <p:nvPr/>
          </p:nvSpPr>
          <p:spPr>
            <a:xfrm>
              <a:off x="4723625" y="1704400"/>
              <a:ext cx="464850" cy="268375"/>
            </a:xfrm>
            <a:custGeom>
              <a:rect b="b" l="l" r="r" t="t"/>
              <a:pathLst>
                <a:path extrusionOk="0" fill="none" h="10735" w="18594">
                  <a:moveTo>
                    <a:pt x="0" y="10734"/>
                  </a:moveTo>
                  <a:lnTo>
                    <a:pt x="18593"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0" name="Google Shape;380;p27"/>
            <p:cNvSpPr/>
            <p:nvPr/>
          </p:nvSpPr>
          <p:spPr>
            <a:xfrm>
              <a:off x="4759425" y="1725025"/>
              <a:ext cx="464875" cy="268375"/>
            </a:xfrm>
            <a:custGeom>
              <a:rect b="b" l="l" r="r" t="t"/>
              <a:pathLst>
                <a:path extrusionOk="0" fill="none" h="10735" w="18595">
                  <a:moveTo>
                    <a:pt x="1" y="10735"/>
                  </a:moveTo>
                  <a:lnTo>
                    <a:pt x="18595"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1" name="Google Shape;381;p27"/>
            <p:cNvSpPr/>
            <p:nvPr/>
          </p:nvSpPr>
          <p:spPr>
            <a:xfrm>
              <a:off x="4795225" y="1745675"/>
              <a:ext cx="464875" cy="268375"/>
            </a:xfrm>
            <a:custGeom>
              <a:rect b="b" l="l" r="r" t="t"/>
              <a:pathLst>
                <a:path extrusionOk="0" fill="none" h="10735" w="18595">
                  <a:moveTo>
                    <a:pt x="1" y="10734"/>
                  </a:moveTo>
                  <a:lnTo>
                    <a:pt x="18595"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2" name="Google Shape;382;p27"/>
            <p:cNvSpPr/>
            <p:nvPr/>
          </p:nvSpPr>
          <p:spPr>
            <a:xfrm>
              <a:off x="4831075" y="1766300"/>
              <a:ext cx="464850" cy="268375"/>
            </a:xfrm>
            <a:custGeom>
              <a:rect b="b" l="l" r="r" t="t"/>
              <a:pathLst>
                <a:path extrusionOk="0" fill="none" h="10735" w="18594">
                  <a:moveTo>
                    <a:pt x="0" y="10734"/>
                  </a:moveTo>
                  <a:lnTo>
                    <a:pt x="18593"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3" name="Google Shape;383;p27"/>
            <p:cNvSpPr/>
            <p:nvPr/>
          </p:nvSpPr>
          <p:spPr>
            <a:xfrm>
              <a:off x="4902675" y="1807575"/>
              <a:ext cx="464850" cy="268375"/>
            </a:xfrm>
            <a:custGeom>
              <a:rect b="b" l="l" r="r" t="t"/>
              <a:pathLst>
                <a:path extrusionOk="0" fill="none" h="10735" w="18594">
                  <a:moveTo>
                    <a:pt x="1" y="10734"/>
                  </a:moveTo>
                  <a:lnTo>
                    <a:pt x="18594"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4" name="Google Shape;384;p27"/>
            <p:cNvSpPr/>
            <p:nvPr/>
          </p:nvSpPr>
          <p:spPr>
            <a:xfrm>
              <a:off x="4938500" y="1828200"/>
              <a:ext cx="464875" cy="268400"/>
            </a:xfrm>
            <a:custGeom>
              <a:rect b="b" l="l" r="r" t="t"/>
              <a:pathLst>
                <a:path extrusionOk="0" fill="none" h="10736" w="18595">
                  <a:moveTo>
                    <a:pt x="0" y="10736"/>
                  </a:moveTo>
                  <a:lnTo>
                    <a:pt x="18594" y="0"/>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5" name="Google Shape;385;p27"/>
            <p:cNvSpPr/>
            <p:nvPr/>
          </p:nvSpPr>
          <p:spPr>
            <a:xfrm>
              <a:off x="4974300" y="1848825"/>
              <a:ext cx="464875" cy="268400"/>
            </a:xfrm>
            <a:custGeom>
              <a:rect b="b" l="l" r="r" t="t"/>
              <a:pathLst>
                <a:path extrusionOk="0" fill="none" h="10736" w="18595">
                  <a:moveTo>
                    <a:pt x="0" y="10736"/>
                  </a:moveTo>
                  <a:lnTo>
                    <a:pt x="18594"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6" name="Google Shape;386;p27"/>
            <p:cNvSpPr/>
            <p:nvPr/>
          </p:nvSpPr>
          <p:spPr>
            <a:xfrm>
              <a:off x="5010125" y="1869450"/>
              <a:ext cx="464850" cy="268425"/>
            </a:xfrm>
            <a:custGeom>
              <a:rect b="b" l="l" r="r" t="t"/>
              <a:pathLst>
                <a:path extrusionOk="0" fill="none" h="10737" w="18594">
                  <a:moveTo>
                    <a:pt x="1" y="10736"/>
                  </a:moveTo>
                  <a:lnTo>
                    <a:pt x="18594"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7" name="Google Shape;387;p27"/>
            <p:cNvSpPr/>
            <p:nvPr/>
          </p:nvSpPr>
          <p:spPr>
            <a:xfrm>
              <a:off x="4866875" y="1786925"/>
              <a:ext cx="464850" cy="268375"/>
            </a:xfrm>
            <a:custGeom>
              <a:rect b="b" l="l" r="r" t="t"/>
              <a:pathLst>
                <a:path extrusionOk="0" fill="none" h="10735" w="18594">
                  <a:moveTo>
                    <a:pt x="1" y="10735"/>
                  </a:moveTo>
                  <a:lnTo>
                    <a:pt x="18593" y="1"/>
                  </a:lnTo>
                </a:path>
              </a:pathLst>
            </a:custGeom>
            <a:noFill/>
            <a:ln cap="flat" cmpd="sng" w="9525">
              <a:solidFill>
                <a:srgbClr val="AACAF9"/>
              </a:solidFill>
              <a:prstDash val="solid"/>
              <a:miter lim="1206"/>
              <a:headEnd len="sm" w="sm" type="none"/>
              <a:tailEnd len="sm" w="sm" type="none"/>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8" name="Google Shape;388;p27"/>
            <p:cNvSpPr/>
            <p:nvPr/>
          </p:nvSpPr>
          <p:spPr>
            <a:xfrm>
              <a:off x="4893900" y="2223400"/>
              <a:ext cx="65350" cy="99500"/>
            </a:xfrm>
            <a:custGeom>
              <a:rect b="b" l="l" r="r" t="t"/>
              <a:pathLst>
                <a:path extrusionOk="0" h="3980" w="2614">
                  <a:moveTo>
                    <a:pt x="639" y="0"/>
                  </a:moveTo>
                  <a:cubicBezTo>
                    <a:pt x="521" y="208"/>
                    <a:pt x="416" y="423"/>
                    <a:pt x="327" y="645"/>
                  </a:cubicBezTo>
                  <a:cubicBezTo>
                    <a:pt x="130" y="1130"/>
                    <a:pt x="13" y="1633"/>
                    <a:pt x="3" y="2111"/>
                  </a:cubicBezTo>
                  <a:cubicBezTo>
                    <a:pt x="3" y="2134"/>
                    <a:pt x="1" y="2156"/>
                    <a:pt x="1" y="2177"/>
                  </a:cubicBezTo>
                  <a:cubicBezTo>
                    <a:pt x="1" y="2934"/>
                    <a:pt x="275" y="3509"/>
                    <a:pt x="771" y="3795"/>
                  </a:cubicBezTo>
                  <a:cubicBezTo>
                    <a:pt x="982" y="3916"/>
                    <a:pt x="1219" y="3980"/>
                    <a:pt x="1462" y="3980"/>
                  </a:cubicBezTo>
                  <a:cubicBezTo>
                    <a:pt x="1466" y="3980"/>
                    <a:pt x="1471" y="3980"/>
                    <a:pt x="1475" y="3980"/>
                  </a:cubicBezTo>
                  <a:cubicBezTo>
                    <a:pt x="1814" y="3980"/>
                    <a:pt x="2182" y="3870"/>
                    <a:pt x="2558" y="3654"/>
                  </a:cubicBezTo>
                  <a:cubicBezTo>
                    <a:pt x="2577" y="3643"/>
                    <a:pt x="2595" y="3630"/>
                    <a:pt x="2613" y="3618"/>
                  </a:cubicBezTo>
                  <a:lnTo>
                    <a:pt x="1882" y="3195"/>
                  </a:lnTo>
                  <a:cubicBezTo>
                    <a:pt x="1737" y="3247"/>
                    <a:pt x="1600" y="3274"/>
                    <a:pt x="1474" y="3274"/>
                  </a:cubicBezTo>
                  <a:cubicBezTo>
                    <a:pt x="1343" y="3274"/>
                    <a:pt x="1224" y="3245"/>
                    <a:pt x="1122" y="3186"/>
                  </a:cubicBezTo>
                  <a:cubicBezTo>
                    <a:pt x="923" y="3071"/>
                    <a:pt x="790" y="2843"/>
                    <a:pt x="734" y="2534"/>
                  </a:cubicBezTo>
                  <a:cubicBezTo>
                    <a:pt x="714" y="2416"/>
                    <a:pt x="704" y="2296"/>
                    <a:pt x="704" y="2177"/>
                  </a:cubicBezTo>
                  <a:cubicBezTo>
                    <a:pt x="704" y="1804"/>
                    <a:pt x="794" y="1400"/>
                    <a:pt x="946" y="1003"/>
                  </a:cubicBezTo>
                  <a:cubicBezTo>
                    <a:pt x="1032" y="779"/>
                    <a:pt x="1135" y="563"/>
                    <a:pt x="1254" y="356"/>
                  </a:cubicBezTo>
                  <a:lnTo>
                    <a:pt x="639"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89" name="Google Shape;389;p27"/>
            <p:cNvSpPr/>
            <p:nvPr/>
          </p:nvSpPr>
          <p:spPr>
            <a:xfrm>
              <a:off x="4909875" y="2174300"/>
              <a:ext cx="100700" cy="57975"/>
            </a:xfrm>
            <a:custGeom>
              <a:rect b="b" l="l" r="r" t="t"/>
              <a:pathLst>
                <a:path extrusionOk="0" h="2319" w="4028">
                  <a:moveTo>
                    <a:pt x="2643" y="0"/>
                  </a:moveTo>
                  <a:cubicBezTo>
                    <a:pt x="2305" y="0"/>
                    <a:pt x="1939" y="108"/>
                    <a:pt x="1565" y="323"/>
                  </a:cubicBezTo>
                  <a:cubicBezTo>
                    <a:pt x="1323" y="466"/>
                    <a:pt x="1097" y="635"/>
                    <a:pt x="892" y="829"/>
                  </a:cubicBezTo>
                  <a:cubicBezTo>
                    <a:pt x="549" y="1150"/>
                    <a:pt x="245" y="1540"/>
                    <a:pt x="0" y="1963"/>
                  </a:cubicBezTo>
                  <a:lnTo>
                    <a:pt x="615" y="2319"/>
                  </a:lnTo>
                  <a:cubicBezTo>
                    <a:pt x="865" y="1886"/>
                    <a:pt x="1184" y="1494"/>
                    <a:pt x="1536" y="1200"/>
                  </a:cubicBezTo>
                  <a:cubicBezTo>
                    <a:pt x="1656" y="1102"/>
                    <a:pt x="1783" y="1011"/>
                    <a:pt x="1917" y="933"/>
                  </a:cubicBezTo>
                  <a:cubicBezTo>
                    <a:pt x="2125" y="813"/>
                    <a:pt x="2322" y="741"/>
                    <a:pt x="2500" y="715"/>
                  </a:cubicBezTo>
                  <a:cubicBezTo>
                    <a:pt x="2552" y="708"/>
                    <a:pt x="2602" y="704"/>
                    <a:pt x="2651" y="704"/>
                  </a:cubicBezTo>
                  <a:cubicBezTo>
                    <a:pt x="2781" y="704"/>
                    <a:pt x="2899" y="732"/>
                    <a:pt x="3000" y="790"/>
                  </a:cubicBezTo>
                  <a:cubicBezTo>
                    <a:pt x="3139" y="871"/>
                    <a:pt x="3242" y="1003"/>
                    <a:pt x="3313" y="1179"/>
                  </a:cubicBezTo>
                  <a:cubicBezTo>
                    <a:pt x="3373" y="1185"/>
                    <a:pt x="3433" y="1188"/>
                    <a:pt x="3493" y="1188"/>
                  </a:cubicBezTo>
                  <a:cubicBezTo>
                    <a:pt x="3678" y="1188"/>
                    <a:pt x="3864" y="1158"/>
                    <a:pt x="4028" y="1099"/>
                  </a:cubicBezTo>
                  <a:cubicBezTo>
                    <a:pt x="3910" y="689"/>
                    <a:pt x="3680" y="370"/>
                    <a:pt x="3352" y="181"/>
                  </a:cubicBezTo>
                  <a:cubicBezTo>
                    <a:pt x="3270" y="135"/>
                    <a:pt x="3183" y="98"/>
                    <a:pt x="3094" y="70"/>
                  </a:cubicBezTo>
                  <a:cubicBezTo>
                    <a:pt x="2951" y="23"/>
                    <a:pt x="2800" y="0"/>
                    <a:pt x="2643"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0" name="Google Shape;390;p27"/>
            <p:cNvSpPr/>
            <p:nvPr/>
          </p:nvSpPr>
          <p:spPr>
            <a:xfrm>
              <a:off x="4909875" y="2223400"/>
              <a:ext cx="15400" cy="8925"/>
            </a:xfrm>
            <a:custGeom>
              <a:rect b="b" l="l" r="r" t="t"/>
              <a:pathLst>
                <a:path extrusionOk="0" h="357" w="616">
                  <a:moveTo>
                    <a:pt x="0" y="0"/>
                  </a:moveTo>
                  <a:lnTo>
                    <a:pt x="615" y="356"/>
                  </a:lnTo>
                  <a:lnTo>
                    <a:pt x="615" y="355"/>
                  </a:lnTo>
                  <a:lnTo>
                    <a:pt x="0"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1" name="Google Shape;391;p27"/>
            <p:cNvSpPr/>
            <p:nvPr/>
          </p:nvSpPr>
          <p:spPr>
            <a:xfrm>
              <a:off x="4804550" y="2171850"/>
              <a:ext cx="65375" cy="99500"/>
            </a:xfrm>
            <a:custGeom>
              <a:rect b="b" l="l" r="r" t="t"/>
              <a:pathLst>
                <a:path extrusionOk="0" h="3980" w="2615">
                  <a:moveTo>
                    <a:pt x="640" y="0"/>
                  </a:moveTo>
                  <a:cubicBezTo>
                    <a:pt x="521" y="208"/>
                    <a:pt x="417" y="422"/>
                    <a:pt x="327" y="644"/>
                  </a:cubicBezTo>
                  <a:cubicBezTo>
                    <a:pt x="131" y="1130"/>
                    <a:pt x="14" y="1633"/>
                    <a:pt x="4" y="2111"/>
                  </a:cubicBezTo>
                  <a:cubicBezTo>
                    <a:pt x="4" y="2132"/>
                    <a:pt x="1" y="2155"/>
                    <a:pt x="1" y="2177"/>
                  </a:cubicBezTo>
                  <a:cubicBezTo>
                    <a:pt x="1" y="2933"/>
                    <a:pt x="275" y="3509"/>
                    <a:pt x="772" y="3795"/>
                  </a:cubicBezTo>
                  <a:cubicBezTo>
                    <a:pt x="983" y="3917"/>
                    <a:pt x="1225" y="3980"/>
                    <a:pt x="1468" y="3980"/>
                  </a:cubicBezTo>
                  <a:cubicBezTo>
                    <a:pt x="1471" y="3980"/>
                    <a:pt x="1473" y="3980"/>
                    <a:pt x="1475" y="3980"/>
                  </a:cubicBezTo>
                  <a:cubicBezTo>
                    <a:pt x="1814" y="3980"/>
                    <a:pt x="2184" y="3870"/>
                    <a:pt x="2558" y="3654"/>
                  </a:cubicBezTo>
                  <a:cubicBezTo>
                    <a:pt x="2577" y="3643"/>
                    <a:pt x="2595" y="3630"/>
                    <a:pt x="2614" y="3618"/>
                  </a:cubicBezTo>
                  <a:lnTo>
                    <a:pt x="1882" y="3195"/>
                  </a:lnTo>
                  <a:cubicBezTo>
                    <a:pt x="1737" y="3247"/>
                    <a:pt x="1600" y="3274"/>
                    <a:pt x="1474" y="3274"/>
                  </a:cubicBezTo>
                  <a:cubicBezTo>
                    <a:pt x="1343" y="3274"/>
                    <a:pt x="1225" y="3245"/>
                    <a:pt x="1123" y="3186"/>
                  </a:cubicBezTo>
                  <a:cubicBezTo>
                    <a:pt x="924" y="3070"/>
                    <a:pt x="791" y="2843"/>
                    <a:pt x="736" y="2533"/>
                  </a:cubicBezTo>
                  <a:cubicBezTo>
                    <a:pt x="715" y="2416"/>
                    <a:pt x="704" y="2296"/>
                    <a:pt x="705" y="2177"/>
                  </a:cubicBezTo>
                  <a:cubicBezTo>
                    <a:pt x="705" y="1804"/>
                    <a:pt x="794" y="1400"/>
                    <a:pt x="947" y="1002"/>
                  </a:cubicBezTo>
                  <a:cubicBezTo>
                    <a:pt x="1032" y="778"/>
                    <a:pt x="1136" y="562"/>
                    <a:pt x="1256" y="356"/>
                  </a:cubicBezTo>
                  <a:lnTo>
                    <a:pt x="640"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2" name="Google Shape;392;p27"/>
            <p:cNvSpPr/>
            <p:nvPr/>
          </p:nvSpPr>
          <p:spPr>
            <a:xfrm>
              <a:off x="4820475" y="2122700"/>
              <a:ext cx="100725" cy="57975"/>
            </a:xfrm>
            <a:custGeom>
              <a:rect b="b" l="l" r="r" t="t"/>
              <a:pathLst>
                <a:path extrusionOk="0" h="2319" w="4029">
                  <a:moveTo>
                    <a:pt x="2644" y="0"/>
                  </a:moveTo>
                  <a:cubicBezTo>
                    <a:pt x="2306" y="0"/>
                    <a:pt x="1940" y="108"/>
                    <a:pt x="1566" y="323"/>
                  </a:cubicBezTo>
                  <a:cubicBezTo>
                    <a:pt x="1323" y="465"/>
                    <a:pt x="1098" y="635"/>
                    <a:pt x="893" y="830"/>
                  </a:cubicBezTo>
                  <a:cubicBezTo>
                    <a:pt x="551" y="1149"/>
                    <a:pt x="246" y="1539"/>
                    <a:pt x="1" y="1964"/>
                  </a:cubicBezTo>
                  <a:lnTo>
                    <a:pt x="616" y="2318"/>
                  </a:lnTo>
                  <a:cubicBezTo>
                    <a:pt x="866" y="1887"/>
                    <a:pt x="1186" y="1494"/>
                    <a:pt x="1538" y="1201"/>
                  </a:cubicBezTo>
                  <a:cubicBezTo>
                    <a:pt x="1656" y="1101"/>
                    <a:pt x="1784" y="1012"/>
                    <a:pt x="1918" y="933"/>
                  </a:cubicBezTo>
                  <a:cubicBezTo>
                    <a:pt x="2126" y="814"/>
                    <a:pt x="2322" y="741"/>
                    <a:pt x="2501" y="715"/>
                  </a:cubicBezTo>
                  <a:cubicBezTo>
                    <a:pt x="2552" y="707"/>
                    <a:pt x="2602" y="704"/>
                    <a:pt x="2650" y="704"/>
                  </a:cubicBezTo>
                  <a:cubicBezTo>
                    <a:pt x="2781" y="704"/>
                    <a:pt x="2899" y="732"/>
                    <a:pt x="3001" y="791"/>
                  </a:cubicBezTo>
                  <a:cubicBezTo>
                    <a:pt x="3139" y="871"/>
                    <a:pt x="3243" y="1003"/>
                    <a:pt x="3314" y="1179"/>
                  </a:cubicBezTo>
                  <a:cubicBezTo>
                    <a:pt x="3374" y="1186"/>
                    <a:pt x="3433" y="1189"/>
                    <a:pt x="3493" y="1189"/>
                  </a:cubicBezTo>
                  <a:cubicBezTo>
                    <a:pt x="3679" y="1189"/>
                    <a:pt x="3864" y="1159"/>
                    <a:pt x="4029" y="1100"/>
                  </a:cubicBezTo>
                  <a:cubicBezTo>
                    <a:pt x="3910" y="688"/>
                    <a:pt x="3681" y="371"/>
                    <a:pt x="3353" y="182"/>
                  </a:cubicBezTo>
                  <a:cubicBezTo>
                    <a:pt x="3271" y="136"/>
                    <a:pt x="3185" y="98"/>
                    <a:pt x="3096" y="71"/>
                  </a:cubicBezTo>
                  <a:cubicBezTo>
                    <a:pt x="2953" y="24"/>
                    <a:pt x="2801" y="0"/>
                    <a:pt x="2644"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3" name="Google Shape;393;p27"/>
            <p:cNvSpPr/>
            <p:nvPr/>
          </p:nvSpPr>
          <p:spPr>
            <a:xfrm>
              <a:off x="4820525" y="2171650"/>
              <a:ext cx="15400" cy="8925"/>
            </a:xfrm>
            <a:custGeom>
              <a:rect b="b" l="l" r="r" t="t"/>
              <a:pathLst>
                <a:path extrusionOk="0" h="357" w="616">
                  <a:moveTo>
                    <a:pt x="0" y="1"/>
                  </a:moveTo>
                  <a:lnTo>
                    <a:pt x="0" y="2"/>
                  </a:lnTo>
                  <a:lnTo>
                    <a:pt x="615" y="357"/>
                  </a:lnTo>
                  <a:cubicBezTo>
                    <a:pt x="615" y="357"/>
                    <a:pt x="615" y="357"/>
                    <a:pt x="615" y="356"/>
                  </a:cubicBezTo>
                  <a:lnTo>
                    <a:pt x="0"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4" name="Google Shape;394;p27"/>
            <p:cNvSpPr/>
            <p:nvPr/>
          </p:nvSpPr>
          <p:spPr>
            <a:xfrm>
              <a:off x="4715250" y="2120300"/>
              <a:ext cx="65350" cy="99500"/>
            </a:xfrm>
            <a:custGeom>
              <a:rect b="b" l="l" r="r" t="t"/>
              <a:pathLst>
                <a:path extrusionOk="0" h="3980" w="2614">
                  <a:moveTo>
                    <a:pt x="638" y="0"/>
                  </a:moveTo>
                  <a:cubicBezTo>
                    <a:pt x="520" y="208"/>
                    <a:pt x="415" y="422"/>
                    <a:pt x="326" y="644"/>
                  </a:cubicBezTo>
                  <a:cubicBezTo>
                    <a:pt x="129" y="1129"/>
                    <a:pt x="13" y="1633"/>
                    <a:pt x="2" y="2110"/>
                  </a:cubicBezTo>
                  <a:cubicBezTo>
                    <a:pt x="2" y="2132"/>
                    <a:pt x="0" y="2156"/>
                    <a:pt x="0" y="2177"/>
                  </a:cubicBezTo>
                  <a:cubicBezTo>
                    <a:pt x="0" y="2933"/>
                    <a:pt x="274" y="3509"/>
                    <a:pt x="770" y="3795"/>
                  </a:cubicBezTo>
                  <a:cubicBezTo>
                    <a:pt x="983" y="3917"/>
                    <a:pt x="1223" y="3979"/>
                    <a:pt x="1468" y="3979"/>
                  </a:cubicBezTo>
                  <a:cubicBezTo>
                    <a:pt x="1470" y="3979"/>
                    <a:pt x="1472" y="3979"/>
                    <a:pt x="1475" y="3979"/>
                  </a:cubicBezTo>
                  <a:cubicBezTo>
                    <a:pt x="1814" y="3979"/>
                    <a:pt x="2182" y="3870"/>
                    <a:pt x="2557" y="3654"/>
                  </a:cubicBezTo>
                  <a:cubicBezTo>
                    <a:pt x="2576" y="3643"/>
                    <a:pt x="2594" y="3630"/>
                    <a:pt x="2614" y="3617"/>
                  </a:cubicBezTo>
                  <a:lnTo>
                    <a:pt x="1881" y="3195"/>
                  </a:lnTo>
                  <a:cubicBezTo>
                    <a:pt x="1736" y="3247"/>
                    <a:pt x="1599" y="3274"/>
                    <a:pt x="1473" y="3274"/>
                  </a:cubicBezTo>
                  <a:cubicBezTo>
                    <a:pt x="1342" y="3274"/>
                    <a:pt x="1223" y="3245"/>
                    <a:pt x="1121" y="3186"/>
                  </a:cubicBezTo>
                  <a:cubicBezTo>
                    <a:pt x="922" y="3070"/>
                    <a:pt x="789" y="2843"/>
                    <a:pt x="734" y="2534"/>
                  </a:cubicBezTo>
                  <a:cubicBezTo>
                    <a:pt x="713" y="2416"/>
                    <a:pt x="703" y="2296"/>
                    <a:pt x="703" y="2177"/>
                  </a:cubicBezTo>
                  <a:cubicBezTo>
                    <a:pt x="703" y="1804"/>
                    <a:pt x="793" y="1400"/>
                    <a:pt x="945" y="1002"/>
                  </a:cubicBezTo>
                  <a:cubicBezTo>
                    <a:pt x="1032" y="778"/>
                    <a:pt x="1134" y="562"/>
                    <a:pt x="1254" y="356"/>
                  </a:cubicBezTo>
                  <a:lnTo>
                    <a:pt x="638"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5" name="Google Shape;395;p27"/>
            <p:cNvSpPr/>
            <p:nvPr/>
          </p:nvSpPr>
          <p:spPr>
            <a:xfrm>
              <a:off x="4731125" y="2071100"/>
              <a:ext cx="100700" cy="58000"/>
            </a:xfrm>
            <a:custGeom>
              <a:rect b="b" l="l" r="r" t="t"/>
              <a:pathLst>
                <a:path extrusionOk="0" h="2320" w="4028">
                  <a:moveTo>
                    <a:pt x="2643" y="0"/>
                  </a:moveTo>
                  <a:cubicBezTo>
                    <a:pt x="2306" y="0"/>
                    <a:pt x="1940" y="108"/>
                    <a:pt x="1566" y="323"/>
                  </a:cubicBezTo>
                  <a:cubicBezTo>
                    <a:pt x="1322" y="466"/>
                    <a:pt x="1097" y="636"/>
                    <a:pt x="893" y="829"/>
                  </a:cubicBezTo>
                  <a:cubicBezTo>
                    <a:pt x="550" y="1150"/>
                    <a:pt x="246" y="1540"/>
                    <a:pt x="1" y="1964"/>
                  </a:cubicBezTo>
                  <a:lnTo>
                    <a:pt x="615" y="2319"/>
                  </a:lnTo>
                  <a:cubicBezTo>
                    <a:pt x="865" y="1886"/>
                    <a:pt x="1185" y="1494"/>
                    <a:pt x="1537" y="1202"/>
                  </a:cubicBezTo>
                  <a:cubicBezTo>
                    <a:pt x="1656" y="1102"/>
                    <a:pt x="1783" y="1011"/>
                    <a:pt x="1918" y="933"/>
                  </a:cubicBezTo>
                  <a:cubicBezTo>
                    <a:pt x="2126" y="813"/>
                    <a:pt x="2321" y="742"/>
                    <a:pt x="2501" y="716"/>
                  </a:cubicBezTo>
                  <a:cubicBezTo>
                    <a:pt x="2552" y="708"/>
                    <a:pt x="2602" y="704"/>
                    <a:pt x="2650" y="704"/>
                  </a:cubicBezTo>
                  <a:cubicBezTo>
                    <a:pt x="2780" y="704"/>
                    <a:pt x="2898" y="732"/>
                    <a:pt x="3001" y="790"/>
                  </a:cubicBezTo>
                  <a:cubicBezTo>
                    <a:pt x="3139" y="871"/>
                    <a:pt x="3242" y="1004"/>
                    <a:pt x="3313" y="1179"/>
                  </a:cubicBezTo>
                  <a:cubicBezTo>
                    <a:pt x="3373" y="1185"/>
                    <a:pt x="3433" y="1188"/>
                    <a:pt x="3493" y="1188"/>
                  </a:cubicBezTo>
                  <a:cubicBezTo>
                    <a:pt x="3679" y="1188"/>
                    <a:pt x="3864" y="1159"/>
                    <a:pt x="4027" y="1100"/>
                  </a:cubicBezTo>
                  <a:cubicBezTo>
                    <a:pt x="3909" y="689"/>
                    <a:pt x="3681" y="370"/>
                    <a:pt x="3352" y="181"/>
                  </a:cubicBezTo>
                  <a:cubicBezTo>
                    <a:pt x="3271" y="135"/>
                    <a:pt x="3184" y="98"/>
                    <a:pt x="3095" y="70"/>
                  </a:cubicBezTo>
                  <a:cubicBezTo>
                    <a:pt x="2952" y="24"/>
                    <a:pt x="2801" y="0"/>
                    <a:pt x="2643"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6" name="Google Shape;396;p27"/>
            <p:cNvSpPr/>
            <p:nvPr/>
          </p:nvSpPr>
          <p:spPr>
            <a:xfrm>
              <a:off x="4731200" y="2119950"/>
              <a:ext cx="15400" cy="8925"/>
            </a:xfrm>
            <a:custGeom>
              <a:rect b="b" l="l" r="r" t="t"/>
              <a:pathLst>
                <a:path extrusionOk="0" h="357" w="616">
                  <a:moveTo>
                    <a:pt x="0" y="1"/>
                  </a:moveTo>
                  <a:cubicBezTo>
                    <a:pt x="0" y="1"/>
                    <a:pt x="0" y="1"/>
                    <a:pt x="0" y="2"/>
                  </a:cubicBezTo>
                  <a:lnTo>
                    <a:pt x="616" y="357"/>
                  </a:lnTo>
                  <a:lnTo>
                    <a:pt x="616" y="356"/>
                  </a:lnTo>
                  <a:lnTo>
                    <a:pt x="0"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7" name="Google Shape;397;p27"/>
            <p:cNvSpPr/>
            <p:nvPr/>
          </p:nvSpPr>
          <p:spPr>
            <a:xfrm>
              <a:off x="4625900" y="2068725"/>
              <a:ext cx="65350" cy="99500"/>
            </a:xfrm>
            <a:custGeom>
              <a:rect b="b" l="l" r="r" t="t"/>
              <a:pathLst>
                <a:path extrusionOk="0" h="3980" w="2614">
                  <a:moveTo>
                    <a:pt x="640" y="1"/>
                  </a:moveTo>
                  <a:cubicBezTo>
                    <a:pt x="520" y="208"/>
                    <a:pt x="415" y="423"/>
                    <a:pt x="326" y="645"/>
                  </a:cubicBezTo>
                  <a:cubicBezTo>
                    <a:pt x="130" y="1130"/>
                    <a:pt x="13" y="1633"/>
                    <a:pt x="4" y="2111"/>
                  </a:cubicBezTo>
                  <a:cubicBezTo>
                    <a:pt x="4" y="2133"/>
                    <a:pt x="0" y="2156"/>
                    <a:pt x="0" y="2178"/>
                  </a:cubicBezTo>
                  <a:cubicBezTo>
                    <a:pt x="0" y="2934"/>
                    <a:pt x="274" y="3510"/>
                    <a:pt x="771" y="3796"/>
                  </a:cubicBezTo>
                  <a:cubicBezTo>
                    <a:pt x="981" y="3917"/>
                    <a:pt x="1218" y="3979"/>
                    <a:pt x="1461" y="3979"/>
                  </a:cubicBezTo>
                  <a:cubicBezTo>
                    <a:pt x="1465" y="3979"/>
                    <a:pt x="1470" y="3979"/>
                    <a:pt x="1475" y="3979"/>
                  </a:cubicBezTo>
                  <a:cubicBezTo>
                    <a:pt x="1814" y="3979"/>
                    <a:pt x="2182" y="3871"/>
                    <a:pt x="2557" y="3655"/>
                  </a:cubicBezTo>
                  <a:cubicBezTo>
                    <a:pt x="2576" y="3642"/>
                    <a:pt x="2594" y="3629"/>
                    <a:pt x="2614" y="3618"/>
                  </a:cubicBezTo>
                  <a:lnTo>
                    <a:pt x="1881" y="3196"/>
                  </a:lnTo>
                  <a:cubicBezTo>
                    <a:pt x="1736" y="3248"/>
                    <a:pt x="1599" y="3275"/>
                    <a:pt x="1473" y="3275"/>
                  </a:cubicBezTo>
                  <a:cubicBezTo>
                    <a:pt x="1342" y="3275"/>
                    <a:pt x="1224" y="3246"/>
                    <a:pt x="1122" y="3186"/>
                  </a:cubicBezTo>
                  <a:cubicBezTo>
                    <a:pt x="923" y="3071"/>
                    <a:pt x="790" y="2844"/>
                    <a:pt x="735" y="2534"/>
                  </a:cubicBezTo>
                  <a:cubicBezTo>
                    <a:pt x="714" y="2417"/>
                    <a:pt x="703" y="2297"/>
                    <a:pt x="705" y="2178"/>
                  </a:cubicBezTo>
                  <a:cubicBezTo>
                    <a:pt x="705" y="1805"/>
                    <a:pt x="793" y="1399"/>
                    <a:pt x="946" y="1002"/>
                  </a:cubicBezTo>
                  <a:cubicBezTo>
                    <a:pt x="1032" y="779"/>
                    <a:pt x="1134" y="563"/>
                    <a:pt x="1254" y="356"/>
                  </a:cubicBezTo>
                  <a:lnTo>
                    <a:pt x="640"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8" name="Google Shape;398;p27"/>
            <p:cNvSpPr/>
            <p:nvPr/>
          </p:nvSpPr>
          <p:spPr>
            <a:xfrm>
              <a:off x="4641750" y="2019500"/>
              <a:ext cx="100725" cy="57975"/>
            </a:xfrm>
            <a:custGeom>
              <a:rect b="b" l="l" r="r" t="t"/>
              <a:pathLst>
                <a:path extrusionOk="0" h="2319" w="4029">
                  <a:moveTo>
                    <a:pt x="2643" y="1"/>
                  </a:moveTo>
                  <a:cubicBezTo>
                    <a:pt x="2305" y="1"/>
                    <a:pt x="1939" y="108"/>
                    <a:pt x="1566" y="323"/>
                  </a:cubicBezTo>
                  <a:cubicBezTo>
                    <a:pt x="1323" y="465"/>
                    <a:pt x="1096" y="635"/>
                    <a:pt x="892" y="830"/>
                  </a:cubicBezTo>
                  <a:cubicBezTo>
                    <a:pt x="550" y="1149"/>
                    <a:pt x="246" y="1539"/>
                    <a:pt x="1" y="1964"/>
                  </a:cubicBezTo>
                  <a:lnTo>
                    <a:pt x="616" y="2319"/>
                  </a:lnTo>
                  <a:cubicBezTo>
                    <a:pt x="866" y="1887"/>
                    <a:pt x="1184" y="1493"/>
                    <a:pt x="1537" y="1201"/>
                  </a:cubicBezTo>
                  <a:cubicBezTo>
                    <a:pt x="1656" y="1101"/>
                    <a:pt x="1783" y="1012"/>
                    <a:pt x="1918" y="933"/>
                  </a:cubicBezTo>
                  <a:cubicBezTo>
                    <a:pt x="2126" y="813"/>
                    <a:pt x="2322" y="742"/>
                    <a:pt x="2501" y="715"/>
                  </a:cubicBezTo>
                  <a:cubicBezTo>
                    <a:pt x="2552" y="708"/>
                    <a:pt x="2601" y="704"/>
                    <a:pt x="2649" y="704"/>
                  </a:cubicBezTo>
                  <a:cubicBezTo>
                    <a:pt x="2780" y="704"/>
                    <a:pt x="2899" y="732"/>
                    <a:pt x="3000" y="791"/>
                  </a:cubicBezTo>
                  <a:cubicBezTo>
                    <a:pt x="3139" y="871"/>
                    <a:pt x="3243" y="1003"/>
                    <a:pt x="3313" y="1180"/>
                  </a:cubicBezTo>
                  <a:cubicBezTo>
                    <a:pt x="3372" y="1186"/>
                    <a:pt x="3431" y="1189"/>
                    <a:pt x="3490" y="1189"/>
                  </a:cubicBezTo>
                  <a:cubicBezTo>
                    <a:pt x="3677" y="1189"/>
                    <a:pt x="3863" y="1159"/>
                    <a:pt x="4028" y="1100"/>
                  </a:cubicBezTo>
                  <a:cubicBezTo>
                    <a:pt x="3909" y="688"/>
                    <a:pt x="3681" y="371"/>
                    <a:pt x="3353" y="182"/>
                  </a:cubicBezTo>
                  <a:cubicBezTo>
                    <a:pt x="3271" y="136"/>
                    <a:pt x="3184" y="98"/>
                    <a:pt x="3094" y="71"/>
                  </a:cubicBezTo>
                  <a:cubicBezTo>
                    <a:pt x="2951" y="24"/>
                    <a:pt x="2800" y="1"/>
                    <a:pt x="2643" y="1"/>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99" name="Google Shape;399;p27"/>
            <p:cNvSpPr/>
            <p:nvPr/>
          </p:nvSpPr>
          <p:spPr>
            <a:xfrm>
              <a:off x="4641850" y="2068225"/>
              <a:ext cx="15400" cy="8925"/>
            </a:xfrm>
            <a:custGeom>
              <a:rect b="b" l="l" r="r" t="t"/>
              <a:pathLst>
                <a:path extrusionOk="0" h="357" w="616">
                  <a:moveTo>
                    <a:pt x="0" y="0"/>
                  </a:moveTo>
                  <a:lnTo>
                    <a:pt x="0" y="2"/>
                  </a:lnTo>
                  <a:lnTo>
                    <a:pt x="616" y="356"/>
                  </a:lnTo>
                  <a:lnTo>
                    <a:pt x="0"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0" name="Google Shape;400;p27"/>
            <p:cNvSpPr/>
            <p:nvPr/>
          </p:nvSpPr>
          <p:spPr>
            <a:xfrm>
              <a:off x="4536550" y="2017175"/>
              <a:ext cx="65350" cy="99500"/>
            </a:xfrm>
            <a:custGeom>
              <a:rect b="b" l="l" r="r" t="t"/>
              <a:pathLst>
                <a:path extrusionOk="0" h="3980" w="2614">
                  <a:moveTo>
                    <a:pt x="640" y="1"/>
                  </a:moveTo>
                  <a:cubicBezTo>
                    <a:pt x="520" y="208"/>
                    <a:pt x="415" y="423"/>
                    <a:pt x="326" y="645"/>
                  </a:cubicBezTo>
                  <a:cubicBezTo>
                    <a:pt x="130" y="1130"/>
                    <a:pt x="13" y="1632"/>
                    <a:pt x="4" y="2111"/>
                  </a:cubicBezTo>
                  <a:cubicBezTo>
                    <a:pt x="4" y="2133"/>
                    <a:pt x="0" y="2156"/>
                    <a:pt x="0" y="2178"/>
                  </a:cubicBezTo>
                  <a:cubicBezTo>
                    <a:pt x="0" y="2934"/>
                    <a:pt x="274" y="3508"/>
                    <a:pt x="771" y="3796"/>
                  </a:cubicBezTo>
                  <a:cubicBezTo>
                    <a:pt x="981" y="3916"/>
                    <a:pt x="1218" y="3979"/>
                    <a:pt x="1461" y="3979"/>
                  </a:cubicBezTo>
                  <a:cubicBezTo>
                    <a:pt x="1465" y="3979"/>
                    <a:pt x="1470" y="3979"/>
                    <a:pt x="1474" y="3979"/>
                  </a:cubicBezTo>
                  <a:cubicBezTo>
                    <a:pt x="1814" y="3979"/>
                    <a:pt x="2182" y="3870"/>
                    <a:pt x="2557" y="3653"/>
                  </a:cubicBezTo>
                  <a:cubicBezTo>
                    <a:pt x="2576" y="3642"/>
                    <a:pt x="2594" y="3629"/>
                    <a:pt x="2614" y="3618"/>
                  </a:cubicBezTo>
                  <a:lnTo>
                    <a:pt x="1881" y="3196"/>
                  </a:lnTo>
                  <a:cubicBezTo>
                    <a:pt x="1737" y="3248"/>
                    <a:pt x="1600" y="3274"/>
                    <a:pt x="1474" y="3274"/>
                  </a:cubicBezTo>
                  <a:cubicBezTo>
                    <a:pt x="1343" y="3274"/>
                    <a:pt x="1224" y="3245"/>
                    <a:pt x="1122" y="3186"/>
                  </a:cubicBezTo>
                  <a:cubicBezTo>
                    <a:pt x="923" y="3070"/>
                    <a:pt x="790" y="2844"/>
                    <a:pt x="735" y="2534"/>
                  </a:cubicBezTo>
                  <a:cubicBezTo>
                    <a:pt x="714" y="2416"/>
                    <a:pt x="703" y="2297"/>
                    <a:pt x="705" y="2178"/>
                  </a:cubicBezTo>
                  <a:cubicBezTo>
                    <a:pt x="705" y="1805"/>
                    <a:pt x="793" y="1399"/>
                    <a:pt x="946" y="1002"/>
                  </a:cubicBezTo>
                  <a:cubicBezTo>
                    <a:pt x="1032" y="779"/>
                    <a:pt x="1134" y="563"/>
                    <a:pt x="1254" y="356"/>
                  </a:cubicBezTo>
                  <a:lnTo>
                    <a:pt x="640"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1" name="Google Shape;401;p27"/>
            <p:cNvSpPr/>
            <p:nvPr/>
          </p:nvSpPr>
          <p:spPr>
            <a:xfrm>
              <a:off x="4552375" y="1967900"/>
              <a:ext cx="100725" cy="58000"/>
            </a:xfrm>
            <a:custGeom>
              <a:rect b="b" l="l" r="r" t="t"/>
              <a:pathLst>
                <a:path extrusionOk="0" h="2320" w="4029">
                  <a:moveTo>
                    <a:pt x="2643" y="1"/>
                  </a:moveTo>
                  <a:cubicBezTo>
                    <a:pt x="2305" y="1"/>
                    <a:pt x="1939" y="108"/>
                    <a:pt x="1565" y="324"/>
                  </a:cubicBezTo>
                  <a:cubicBezTo>
                    <a:pt x="1323" y="466"/>
                    <a:pt x="1097" y="635"/>
                    <a:pt x="892" y="829"/>
                  </a:cubicBezTo>
                  <a:cubicBezTo>
                    <a:pt x="549" y="1150"/>
                    <a:pt x="245" y="1540"/>
                    <a:pt x="0" y="1963"/>
                  </a:cubicBezTo>
                  <a:lnTo>
                    <a:pt x="616" y="2319"/>
                  </a:lnTo>
                  <a:cubicBezTo>
                    <a:pt x="866" y="1886"/>
                    <a:pt x="1184" y="1494"/>
                    <a:pt x="1537" y="1201"/>
                  </a:cubicBezTo>
                  <a:cubicBezTo>
                    <a:pt x="1656" y="1102"/>
                    <a:pt x="1784" y="1011"/>
                    <a:pt x="1918" y="933"/>
                  </a:cubicBezTo>
                  <a:cubicBezTo>
                    <a:pt x="2125" y="813"/>
                    <a:pt x="2322" y="742"/>
                    <a:pt x="2501" y="716"/>
                  </a:cubicBezTo>
                  <a:cubicBezTo>
                    <a:pt x="2552" y="708"/>
                    <a:pt x="2602" y="704"/>
                    <a:pt x="2651" y="704"/>
                  </a:cubicBezTo>
                  <a:cubicBezTo>
                    <a:pt x="2781" y="704"/>
                    <a:pt x="2899" y="732"/>
                    <a:pt x="3000" y="791"/>
                  </a:cubicBezTo>
                  <a:cubicBezTo>
                    <a:pt x="3139" y="871"/>
                    <a:pt x="3243" y="1003"/>
                    <a:pt x="3314" y="1179"/>
                  </a:cubicBezTo>
                  <a:cubicBezTo>
                    <a:pt x="3373" y="1185"/>
                    <a:pt x="3433" y="1188"/>
                    <a:pt x="3493" y="1188"/>
                  </a:cubicBezTo>
                  <a:cubicBezTo>
                    <a:pt x="3678" y="1188"/>
                    <a:pt x="3864" y="1159"/>
                    <a:pt x="4028" y="1099"/>
                  </a:cubicBezTo>
                  <a:cubicBezTo>
                    <a:pt x="3909" y="689"/>
                    <a:pt x="3681" y="371"/>
                    <a:pt x="3352" y="181"/>
                  </a:cubicBezTo>
                  <a:cubicBezTo>
                    <a:pt x="3270" y="135"/>
                    <a:pt x="3184" y="98"/>
                    <a:pt x="3094" y="70"/>
                  </a:cubicBezTo>
                  <a:cubicBezTo>
                    <a:pt x="2951" y="24"/>
                    <a:pt x="2800" y="1"/>
                    <a:pt x="2643" y="1"/>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2" name="Google Shape;402;p27"/>
            <p:cNvSpPr/>
            <p:nvPr/>
          </p:nvSpPr>
          <p:spPr>
            <a:xfrm>
              <a:off x="4552500" y="2016525"/>
              <a:ext cx="15400" cy="8875"/>
            </a:xfrm>
            <a:custGeom>
              <a:rect b="b" l="l" r="r" t="t"/>
              <a:pathLst>
                <a:path extrusionOk="0" h="355" w="616">
                  <a:moveTo>
                    <a:pt x="616" y="355"/>
                  </a:moveTo>
                  <a:lnTo>
                    <a:pt x="0" y="0"/>
                  </a:lnTo>
                  <a:lnTo>
                    <a:pt x="616" y="355"/>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3" name="Google Shape;403;p27"/>
            <p:cNvSpPr/>
            <p:nvPr/>
          </p:nvSpPr>
          <p:spPr>
            <a:xfrm>
              <a:off x="4447225" y="1965625"/>
              <a:ext cx="65350" cy="99475"/>
            </a:xfrm>
            <a:custGeom>
              <a:rect b="b" l="l" r="r" t="t"/>
              <a:pathLst>
                <a:path extrusionOk="0" h="3979" w="2614">
                  <a:moveTo>
                    <a:pt x="640" y="1"/>
                  </a:moveTo>
                  <a:cubicBezTo>
                    <a:pt x="520" y="208"/>
                    <a:pt x="415" y="423"/>
                    <a:pt x="326" y="645"/>
                  </a:cubicBezTo>
                  <a:cubicBezTo>
                    <a:pt x="129" y="1129"/>
                    <a:pt x="13" y="1632"/>
                    <a:pt x="4" y="2111"/>
                  </a:cubicBezTo>
                  <a:cubicBezTo>
                    <a:pt x="4" y="2133"/>
                    <a:pt x="0" y="2156"/>
                    <a:pt x="0" y="2177"/>
                  </a:cubicBezTo>
                  <a:cubicBezTo>
                    <a:pt x="0" y="2934"/>
                    <a:pt x="274" y="3508"/>
                    <a:pt x="771" y="3796"/>
                  </a:cubicBezTo>
                  <a:cubicBezTo>
                    <a:pt x="981" y="3916"/>
                    <a:pt x="1218" y="3979"/>
                    <a:pt x="1461" y="3979"/>
                  </a:cubicBezTo>
                  <a:cubicBezTo>
                    <a:pt x="1466" y="3979"/>
                    <a:pt x="1470" y="3979"/>
                    <a:pt x="1475" y="3979"/>
                  </a:cubicBezTo>
                  <a:cubicBezTo>
                    <a:pt x="1814" y="3979"/>
                    <a:pt x="2182" y="3870"/>
                    <a:pt x="2557" y="3653"/>
                  </a:cubicBezTo>
                  <a:cubicBezTo>
                    <a:pt x="2576" y="3642"/>
                    <a:pt x="2594" y="3629"/>
                    <a:pt x="2614" y="3618"/>
                  </a:cubicBezTo>
                  <a:lnTo>
                    <a:pt x="1881" y="3196"/>
                  </a:lnTo>
                  <a:cubicBezTo>
                    <a:pt x="1737" y="3248"/>
                    <a:pt x="1600" y="3274"/>
                    <a:pt x="1475" y="3274"/>
                  </a:cubicBezTo>
                  <a:cubicBezTo>
                    <a:pt x="1343" y="3274"/>
                    <a:pt x="1224" y="3245"/>
                    <a:pt x="1122" y="3186"/>
                  </a:cubicBezTo>
                  <a:cubicBezTo>
                    <a:pt x="923" y="3070"/>
                    <a:pt x="791" y="2843"/>
                    <a:pt x="735" y="2533"/>
                  </a:cubicBezTo>
                  <a:cubicBezTo>
                    <a:pt x="715" y="2416"/>
                    <a:pt x="704" y="2297"/>
                    <a:pt x="705" y="2177"/>
                  </a:cubicBezTo>
                  <a:cubicBezTo>
                    <a:pt x="705" y="1805"/>
                    <a:pt x="793" y="1399"/>
                    <a:pt x="946" y="1002"/>
                  </a:cubicBezTo>
                  <a:cubicBezTo>
                    <a:pt x="1032" y="779"/>
                    <a:pt x="1134" y="563"/>
                    <a:pt x="1254" y="355"/>
                  </a:cubicBezTo>
                  <a:lnTo>
                    <a:pt x="640"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4" name="Google Shape;404;p27"/>
            <p:cNvSpPr/>
            <p:nvPr/>
          </p:nvSpPr>
          <p:spPr>
            <a:xfrm>
              <a:off x="4463000" y="1916300"/>
              <a:ext cx="100700" cy="57975"/>
            </a:xfrm>
            <a:custGeom>
              <a:rect b="b" l="l" r="r" t="t"/>
              <a:pathLst>
                <a:path extrusionOk="0" h="2319" w="4028">
                  <a:moveTo>
                    <a:pt x="2643" y="1"/>
                  </a:moveTo>
                  <a:cubicBezTo>
                    <a:pt x="2305" y="1"/>
                    <a:pt x="1939" y="108"/>
                    <a:pt x="1565" y="323"/>
                  </a:cubicBezTo>
                  <a:cubicBezTo>
                    <a:pt x="1323" y="465"/>
                    <a:pt x="1097" y="636"/>
                    <a:pt x="892" y="830"/>
                  </a:cubicBezTo>
                  <a:cubicBezTo>
                    <a:pt x="550" y="1150"/>
                    <a:pt x="245" y="1539"/>
                    <a:pt x="0" y="1964"/>
                  </a:cubicBezTo>
                  <a:lnTo>
                    <a:pt x="616" y="2319"/>
                  </a:lnTo>
                  <a:cubicBezTo>
                    <a:pt x="865" y="1887"/>
                    <a:pt x="1184" y="1493"/>
                    <a:pt x="1538" y="1201"/>
                  </a:cubicBezTo>
                  <a:cubicBezTo>
                    <a:pt x="1656" y="1101"/>
                    <a:pt x="1784" y="1012"/>
                    <a:pt x="1918" y="934"/>
                  </a:cubicBezTo>
                  <a:cubicBezTo>
                    <a:pt x="2125" y="813"/>
                    <a:pt x="2322" y="742"/>
                    <a:pt x="2500" y="715"/>
                  </a:cubicBezTo>
                  <a:cubicBezTo>
                    <a:pt x="2552" y="708"/>
                    <a:pt x="2601" y="704"/>
                    <a:pt x="2649" y="704"/>
                  </a:cubicBezTo>
                  <a:cubicBezTo>
                    <a:pt x="2780" y="704"/>
                    <a:pt x="2898" y="732"/>
                    <a:pt x="3000" y="791"/>
                  </a:cubicBezTo>
                  <a:cubicBezTo>
                    <a:pt x="3139" y="871"/>
                    <a:pt x="3242" y="1004"/>
                    <a:pt x="3314" y="1180"/>
                  </a:cubicBezTo>
                  <a:cubicBezTo>
                    <a:pt x="3373" y="1186"/>
                    <a:pt x="3433" y="1189"/>
                    <a:pt x="3493" y="1189"/>
                  </a:cubicBezTo>
                  <a:cubicBezTo>
                    <a:pt x="3678" y="1189"/>
                    <a:pt x="3864" y="1159"/>
                    <a:pt x="4028" y="1100"/>
                  </a:cubicBezTo>
                  <a:cubicBezTo>
                    <a:pt x="3910" y="689"/>
                    <a:pt x="3680" y="371"/>
                    <a:pt x="3352" y="182"/>
                  </a:cubicBezTo>
                  <a:cubicBezTo>
                    <a:pt x="3270" y="136"/>
                    <a:pt x="3185" y="99"/>
                    <a:pt x="3095" y="71"/>
                  </a:cubicBezTo>
                  <a:cubicBezTo>
                    <a:pt x="2952" y="24"/>
                    <a:pt x="2801" y="1"/>
                    <a:pt x="2643" y="1"/>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5" name="Google Shape;405;p27"/>
            <p:cNvSpPr/>
            <p:nvPr/>
          </p:nvSpPr>
          <p:spPr>
            <a:xfrm>
              <a:off x="4463175" y="1964825"/>
              <a:ext cx="15375" cy="8925"/>
            </a:xfrm>
            <a:custGeom>
              <a:rect b="b" l="l" r="r" t="t"/>
              <a:pathLst>
                <a:path extrusionOk="0" h="357" w="615">
                  <a:moveTo>
                    <a:pt x="1" y="0"/>
                  </a:moveTo>
                  <a:lnTo>
                    <a:pt x="615" y="356"/>
                  </a:lnTo>
                  <a:lnTo>
                    <a:pt x="615" y="355"/>
                  </a:lnTo>
                  <a:lnTo>
                    <a:pt x="1"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6" name="Google Shape;406;p27"/>
            <p:cNvSpPr/>
            <p:nvPr/>
          </p:nvSpPr>
          <p:spPr>
            <a:xfrm>
              <a:off x="4357900" y="1914075"/>
              <a:ext cx="65325" cy="99475"/>
            </a:xfrm>
            <a:custGeom>
              <a:rect b="b" l="l" r="r" t="t"/>
              <a:pathLst>
                <a:path extrusionOk="0" h="3979" w="2613">
                  <a:moveTo>
                    <a:pt x="639" y="1"/>
                  </a:moveTo>
                  <a:cubicBezTo>
                    <a:pt x="520" y="208"/>
                    <a:pt x="415" y="423"/>
                    <a:pt x="326" y="645"/>
                  </a:cubicBezTo>
                  <a:cubicBezTo>
                    <a:pt x="130" y="1129"/>
                    <a:pt x="12" y="1632"/>
                    <a:pt x="3" y="2111"/>
                  </a:cubicBezTo>
                  <a:cubicBezTo>
                    <a:pt x="3" y="2133"/>
                    <a:pt x="0" y="2156"/>
                    <a:pt x="0" y="2177"/>
                  </a:cubicBezTo>
                  <a:cubicBezTo>
                    <a:pt x="0" y="2934"/>
                    <a:pt x="273" y="3508"/>
                    <a:pt x="770" y="3795"/>
                  </a:cubicBezTo>
                  <a:cubicBezTo>
                    <a:pt x="981" y="3915"/>
                    <a:pt x="1219" y="3979"/>
                    <a:pt x="1460" y="3979"/>
                  </a:cubicBezTo>
                  <a:cubicBezTo>
                    <a:pt x="1465" y="3979"/>
                    <a:pt x="1469" y="3979"/>
                    <a:pt x="1474" y="3979"/>
                  </a:cubicBezTo>
                  <a:cubicBezTo>
                    <a:pt x="1814" y="3979"/>
                    <a:pt x="2182" y="3869"/>
                    <a:pt x="2557" y="3653"/>
                  </a:cubicBezTo>
                  <a:cubicBezTo>
                    <a:pt x="2575" y="3642"/>
                    <a:pt x="2595" y="3629"/>
                    <a:pt x="2613" y="3618"/>
                  </a:cubicBezTo>
                  <a:lnTo>
                    <a:pt x="1882" y="3196"/>
                  </a:lnTo>
                  <a:cubicBezTo>
                    <a:pt x="1737" y="3247"/>
                    <a:pt x="1601" y="3274"/>
                    <a:pt x="1476" y="3274"/>
                  </a:cubicBezTo>
                  <a:cubicBezTo>
                    <a:pt x="1344" y="3274"/>
                    <a:pt x="1224" y="3244"/>
                    <a:pt x="1121" y="3185"/>
                  </a:cubicBezTo>
                  <a:cubicBezTo>
                    <a:pt x="922" y="3070"/>
                    <a:pt x="790" y="2843"/>
                    <a:pt x="734" y="2533"/>
                  </a:cubicBezTo>
                  <a:cubicBezTo>
                    <a:pt x="714" y="2416"/>
                    <a:pt x="704" y="2297"/>
                    <a:pt x="704" y="2177"/>
                  </a:cubicBezTo>
                  <a:cubicBezTo>
                    <a:pt x="704" y="1804"/>
                    <a:pt x="793" y="1399"/>
                    <a:pt x="945" y="1002"/>
                  </a:cubicBezTo>
                  <a:cubicBezTo>
                    <a:pt x="1031" y="779"/>
                    <a:pt x="1135" y="563"/>
                    <a:pt x="1254" y="355"/>
                  </a:cubicBezTo>
                  <a:lnTo>
                    <a:pt x="639"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7" name="Google Shape;407;p27"/>
            <p:cNvSpPr/>
            <p:nvPr/>
          </p:nvSpPr>
          <p:spPr>
            <a:xfrm>
              <a:off x="4373625" y="1864725"/>
              <a:ext cx="100700" cy="57975"/>
            </a:xfrm>
            <a:custGeom>
              <a:rect b="b" l="l" r="r" t="t"/>
              <a:pathLst>
                <a:path extrusionOk="0" h="2319" w="4028">
                  <a:moveTo>
                    <a:pt x="2643" y="0"/>
                  </a:moveTo>
                  <a:cubicBezTo>
                    <a:pt x="2305" y="0"/>
                    <a:pt x="1939" y="108"/>
                    <a:pt x="1566" y="323"/>
                  </a:cubicBezTo>
                  <a:cubicBezTo>
                    <a:pt x="1323" y="465"/>
                    <a:pt x="1097" y="635"/>
                    <a:pt x="893" y="829"/>
                  </a:cubicBezTo>
                  <a:cubicBezTo>
                    <a:pt x="550" y="1149"/>
                    <a:pt x="246" y="1539"/>
                    <a:pt x="0" y="1964"/>
                  </a:cubicBezTo>
                  <a:lnTo>
                    <a:pt x="615" y="2318"/>
                  </a:lnTo>
                  <a:cubicBezTo>
                    <a:pt x="865" y="1886"/>
                    <a:pt x="1185" y="1493"/>
                    <a:pt x="1537" y="1201"/>
                  </a:cubicBezTo>
                  <a:cubicBezTo>
                    <a:pt x="1657" y="1101"/>
                    <a:pt x="1783" y="1012"/>
                    <a:pt x="1917" y="933"/>
                  </a:cubicBezTo>
                  <a:cubicBezTo>
                    <a:pt x="2125" y="813"/>
                    <a:pt x="2322" y="741"/>
                    <a:pt x="2500" y="715"/>
                  </a:cubicBezTo>
                  <a:cubicBezTo>
                    <a:pt x="2551" y="707"/>
                    <a:pt x="2601" y="704"/>
                    <a:pt x="2649" y="704"/>
                  </a:cubicBezTo>
                  <a:cubicBezTo>
                    <a:pt x="2780" y="704"/>
                    <a:pt x="2898" y="732"/>
                    <a:pt x="3000" y="791"/>
                  </a:cubicBezTo>
                  <a:cubicBezTo>
                    <a:pt x="3140" y="871"/>
                    <a:pt x="3242" y="1003"/>
                    <a:pt x="3313" y="1179"/>
                  </a:cubicBezTo>
                  <a:cubicBezTo>
                    <a:pt x="3372" y="1186"/>
                    <a:pt x="3431" y="1189"/>
                    <a:pt x="3491" y="1189"/>
                  </a:cubicBezTo>
                  <a:cubicBezTo>
                    <a:pt x="3677" y="1189"/>
                    <a:pt x="3864" y="1158"/>
                    <a:pt x="4028" y="1100"/>
                  </a:cubicBezTo>
                  <a:cubicBezTo>
                    <a:pt x="3910" y="688"/>
                    <a:pt x="3680" y="370"/>
                    <a:pt x="3352" y="180"/>
                  </a:cubicBezTo>
                  <a:cubicBezTo>
                    <a:pt x="3270" y="134"/>
                    <a:pt x="3184" y="98"/>
                    <a:pt x="3095" y="71"/>
                  </a:cubicBezTo>
                  <a:cubicBezTo>
                    <a:pt x="2952" y="24"/>
                    <a:pt x="2801" y="0"/>
                    <a:pt x="2643"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8" name="Google Shape;408;p27"/>
            <p:cNvSpPr/>
            <p:nvPr/>
          </p:nvSpPr>
          <p:spPr>
            <a:xfrm>
              <a:off x="4373825" y="1913075"/>
              <a:ext cx="15400" cy="8925"/>
            </a:xfrm>
            <a:custGeom>
              <a:rect b="b" l="l" r="r" t="t"/>
              <a:pathLst>
                <a:path extrusionOk="0" h="357" w="616">
                  <a:moveTo>
                    <a:pt x="1" y="1"/>
                  </a:moveTo>
                  <a:lnTo>
                    <a:pt x="1" y="2"/>
                  </a:lnTo>
                  <a:lnTo>
                    <a:pt x="616" y="357"/>
                  </a:lnTo>
                  <a:lnTo>
                    <a:pt x="616" y="356"/>
                  </a:lnTo>
                  <a:lnTo>
                    <a:pt x="1"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09" name="Google Shape;409;p27"/>
            <p:cNvSpPr/>
            <p:nvPr/>
          </p:nvSpPr>
          <p:spPr>
            <a:xfrm>
              <a:off x="4268550" y="1862525"/>
              <a:ext cx="65350" cy="99475"/>
            </a:xfrm>
            <a:custGeom>
              <a:rect b="b" l="l" r="r" t="t"/>
              <a:pathLst>
                <a:path extrusionOk="0" h="3979" w="2614">
                  <a:moveTo>
                    <a:pt x="640" y="0"/>
                  </a:moveTo>
                  <a:cubicBezTo>
                    <a:pt x="520" y="208"/>
                    <a:pt x="415" y="423"/>
                    <a:pt x="326" y="644"/>
                  </a:cubicBezTo>
                  <a:cubicBezTo>
                    <a:pt x="130" y="1129"/>
                    <a:pt x="14" y="1632"/>
                    <a:pt x="4" y="2110"/>
                  </a:cubicBezTo>
                  <a:cubicBezTo>
                    <a:pt x="4" y="2133"/>
                    <a:pt x="0" y="2154"/>
                    <a:pt x="0" y="2177"/>
                  </a:cubicBezTo>
                  <a:cubicBezTo>
                    <a:pt x="0" y="2934"/>
                    <a:pt x="274" y="3508"/>
                    <a:pt x="771" y="3795"/>
                  </a:cubicBezTo>
                  <a:cubicBezTo>
                    <a:pt x="981" y="3915"/>
                    <a:pt x="1219" y="3979"/>
                    <a:pt x="1461" y="3979"/>
                  </a:cubicBezTo>
                  <a:cubicBezTo>
                    <a:pt x="1466" y="3979"/>
                    <a:pt x="1470" y="3979"/>
                    <a:pt x="1475" y="3979"/>
                  </a:cubicBezTo>
                  <a:cubicBezTo>
                    <a:pt x="1814" y="3979"/>
                    <a:pt x="2182" y="3869"/>
                    <a:pt x="2557" y="3653"/>
                  </a:cubicBezTo>
                  <a:cubicBezTo>
                    <a:pt x="2577" y="3642"/>
                    <a:pt x="2595" y="3629"/>
                    <a:pt x="2614" y="3617"/>
                  </a:cubicBezTo>
                  <a:lnTo>
                    <a:pt x="1882" y="3194"/>
                  </a:lnTo>
                  <a:cubicBezTo>
                    <a:pt x="1737" y="3247"/>
                    <a:pt x="1600" y="3273"/>
                    <a:pt x="1475" y="3273"/>
                  </a:cubicBezTo>
                  <a:cubicBezTo>
                    <a:pt x="1343" y="3273"/>
                    <a:pt x="1225" y="3244"/>
                    <a:pt x="1123" y="3185"/>
                  </a:cubicBezTo>
                  <a:cubicBezTo>
                    <a:pt x="922" y="3070"/>
                    <a:pt x="791" y="2843"/>
                    <a:pt x="735" y="2533"/>
                  </a:cubicBezTo>
                  <a:cubicBezTo>
                    <a:pt x="715" y="2415"/>
                    <a:pt x="704" y="2297"/>
                    <a:pt x="705" y="2177"/>
                  </a:cubicBezTo>
                  <a:cubicBezTo>
                    <a:pt x="705" y="1804"/>
                    <a:pt x="793" y="1399"/>
                    <a:pt x="946" y="1002"/>
                  </a:cubicBezTo>
                  <a:cubicBezTo>
                    <a:pt x="1032" y="779"/>
                    <a:pt x="1135" y="563"/>
                    <a:pt x="1254" y="355"/>
                  </a:cubicBezTo>
                  <a:lnTo>
                    <a:pt x="640"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0" name="Google Shape;410;p27"/>
            <p:cNvSpPr/>
            <p:nvPr/>
          </p:nvSpPr>
          <p:spPr>
            <a:xfrm>
              <a:off x="4284275" y="1813100"/>
              <a:ext cx="100675" cy="57975"/>
            </a:xfrm>
            <a:custGeom>
              <a:rect b="b" l="l" r="r" t="t"/>
              <a:pathLst>
                <a:path extrusionOk="0" h="2319" w="4027">
                  <a:moveTo>
                    <a:pt x="2643" y="0"/>
                  </a:moveTo>
                  <a:cubicBezTo>
                    <a:pt x="2305" y="0"/>
                    <a:pt x="1939" y="107"/>
                    <a:pt x="1565" y="323"/>
                  </a:cubicBezTo>
                  <a:cubicBezTo>
                    <a:pt x="1323" y="466"/>
                    <a:pt x="1096" y="636"/>
                    <a:pt x="892" y="829"/>
                  </a:cubicBezTo>
                  <a:cubicBezTo>
                    <a:pt x="549" y="1150"/>
                    <a:pt x="245" y="1539"/>
                    <a:pt x="0" y="1964"/>
                  </a:cubicBezTo>
                  <a:lnTo>
                    <a:pt x="614" y="2319"/>
                  </a:lnTo>
                  <a:cubicBezTo>
                    <a:pt x="865" y="1887"/>
                    <a:pt x="1184" y="1494"/>
                    <a:pt x="1536" y="1202"/>
                  </a:cubicBezTo>
                  <a:cubicBezTo>
                    <a:pt x="1656" y="1101"/>
                    <a:pt x="1782" y="1012"/>
                    <a:pt x="1917" y="934"/>
                  </a:cubicBezTo>
                  <a:cubicBezTo>
                    <a:pt x="2125" y="814"/>
                    <a:pt x="2320" y="742"/>
                    <a:pt x="2500" y="715"/>
                  </a:cubicBezTo>
                  <a:cubicBezTo>
                    <a:pt x="2550" y="708"/>
                    <a:pt x="2599" y="704"/>
                    <a:pt x="2647" y="704"/>
                  </a:cubicBezTo>
                  <a:cubicBezTo>
                    <a:pt x="2778" y="704"/>
                    <a:pt x="2897" y="733"/>
                    <a:pt x="3000" y="791"/>
                  </a:cubicBezTo>
                  <a:cubicBezTo>
                    <a:pt x="3138" y="871"/>
                    <a:pt x="3241" y="1004"/>
                    <a:pt x="3312" y="1180"/>
                  </a:cubicBezTo>
                  <a:cubicBezTo>
                    <a:pt x="3372" y="1186"/>
                    <a:pt x="3432" y="1189"/>
                    <a:pt x="3492" y="1189"/>
                  </a:cubicBezTo>
                  <a:cubicBezTo>
                    <a:pt x="3678" y="1189"/>
                    <a:pt x="3863" y="1160"/>
                    <a:pt x="4027" y="1100"/>
                  </a:cubicBezTo>
                  <a:cubicBezTo>
                    <a:pt x="3908" y="689"/>
                    <a:pt x="3680" y="371"/>
                    <a:pt x="3351" y="181"/>
                  </a:cubicBezTo>
                  <a:cubicBezTo>
                    <a:pt x="3270" y="135"/>
                    <a:pt x="3183" y="99"/>
                    <a:pt x="3094" y="70"/>
                  </a:cubicBezTo>
                  <a:cubicBezTo>
                    <a:pt x="2951" y="23"/>
                    <a:pt x="2800" y="0"/>
                    <a:pt x="2643"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1" name="Google Shape;411;p27"/>
            <p:cNvSpPr/>
            <p:nvPr/>
          </p:nvSpPr>
          <p:spPr>
            <a:xfrm>
              <a:off x="4284475" y="1861375"/>
              <a:ext cx="15400" cy="8925"/>
            </a:xfrm>
            <a:custGeom>
              <a:rect b="b" l="l" r="r" t="t"/>
              <a:pathLst>
                <a:path extrusionOk="0" h="357" w="616">
                  <a:moveTo>
                    <a:pt x="1" y="1"/>
                  </a:moveTo>
                  <a:lnTo>
                    <a:pt x="616" y="357"/>
                  </a:lnTo>
                  <a:lnTo>
                    <a:pt x="616" y="355"/>
                  </a:lnTo>
                  <a:lnTo>
                    <a:pt x="1" y="1"/>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2" name="Google Shape;412;p27"/>
            <p:cNvSpPr/>
            <p:nvPr/>
          </p:nvSpPr>
          <p:spPr>
            <a:xfrm>
              <a:off x="4179200" y="1810975"/>
              <a:ext cx="65325" cy="99475"/>
            </a:xfrm>
            <a:custGeom>
              <a:rect b="b" l="l" r="r" t="t"/>
              <a:pathLst>
                <a:path extrusionOk="0" h="3979" w="2613">
                  <a:moveTo>
                    <a:pt x="639" y="0"/>
                  </a:moveTo>
                  <a:cubicBezTo>
                    <a:pt x="519" y="207"/>
                    <a:pt x="415" y="423"/>
                    <a:pt x="326" y="643"/>
                  </a:cubicBezTo>
                  <a:cubicBezTo>
                    <a:pt x="130" y="1129"/>
                    <a:pt x="12" y="1632"/>
                    <a:pt x="3" y="2111"/>
                  </a:cubicBezTo>
                  <a:cubicBezTo>
                    <a:pt x="3" y="2132"/>
                    <a:pt x="0" y="2154"/>
                    <a:pt x="0" y="2176"/>
                  </a:cubicBezTo>
                  <a:cubicBezTo>
                    <a:pt x="0" y="2934"/>
                    <a:pt x="273" y="3508"/>
                    <a:pt x="770" y="3795"/>
                  </a:cubicBezTo>
                  <a:cubicBezTo>
                    <a:pt x="981" y="3915"/>
                    <a:pt x="1219" y="3979"/>
                    <a:pt x="1460" y="3979"/>
                  </a:cubicBezTo>
                  <a:cubicBezTo>
                    <a:pt x="1465" y="3979"/>
                    <a:pt x="1469" y="3979"/>
                    <a:pt x="1474" y="3979"/>
                  </a:cubicBezTo>
                  <a:cubicBezTo>
                    <a:pt x="1813" y="3979"/>
                    <a:pt x="2182" y="3869"/>
                    <a:pt x="2557" y="3653"/>
                  </a:cubicBezTo>
                  <a:cubicBezTo>
                    <a:pt x="2575" y="3642"/>
                    <a:pt x="2595" y="3629"/>
                    <a:pt x="2613" y="3617"/>
                  </a:cubicBezTo>
                  <a:lnTo>
                    <a:pt x="1882" y="3194"/>
                  </a:lnTo>
                  <a:cubicBezTo>
                    <a:pt x="1737" y="3247"/>
                    <a:pt x="1601" y="3273"/>
                    <a:pt x="1476" y="3273"/>
                  </a:cubicBezTo>
                  <a:cubicBezTo>
                    <a:pt x="1344" y="3273"/>
                    <a:pt x="1225" y="3244"/>
                    <a:pt x="1123" y="3185"/>
                  </a:cubicBezTo>
                  <a:cubicBezTo>
                    <a:pt x="923" y="3070"/>
                    <a:pt x="791" y="2843"/>
                    <a:pt x="735" y="2533"/>
                  </a:cubicBezTo>
                  <a:cubicBezTo>
                    <a:pt x="715" y="2415"/>
                    <a:pt x="705" y="2295"/>
                    <a:pt x="705" y="2177"/>
                  </a:cubicBezTo>
                  <a:cubicBezTo>
                    <a:pt x="705" y="1803"/>
                    <a:pt x="794" y="1399"/>
                    <a:pt x="946" y="1002"/>
                  </a:cubicBezTo>
                  <a:cubicBezTo>
                    <a:pt x="1032" y="779"/>
                    <a:pt x="1136" y="563"/>
                    <a:pt x="1255" y="355"/>
                  </a:cubicBezTo>
                  <a:lnTo>
                    <a:pt x="639"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3" name="Google Shape;413;p27"/>
            <p:cNvSpPr/>
            <p:nvPr/>
          </p:nvSpPr>
          <p:spPr>
            <a:xfrm>
              <a:off x="4194875" y="1761500"/>
              <a:ext cx="100700" cy="57975"/>
            </a:xfrm>
            <a:custGeom>
              <a:rect b="b" l="l" r="r" t="t"/>
              <a:pathLst>
                <a:path extrusionOk="0" h="2319" w="4028">
                  <a:moveTo>
                    <a:pt x="2643" y="0"/>
                  </a:moveTo>
                  <a:cubicBezTo>
                    <a:pt x="2305" y="0"/>
                    <a:pt x="1939" y="108"/>
                    <a:pt x="1566" y="323"/>
                  </a:cubicBezTo>
                  <a:cubicBezTo>
                    <a:pt x="1323" y="466"/>
                    <a:pt x="1096" y="635"/>
                    <a:pt x="893" y="829"/>
                  </a:cubicBezTo>
                  <a:cubicBezTo>
                    <a:pt x="550" y="1150"/>
                    <a:pt x="246" y="1540"/>
                    <a:pt x="1" y="1964"/>
                  </a:cubicBezTo>
                  <a:lnTo>
                    <a:pt x="615" y="2318"/>
                  </a:lnTo>
                  <a:cubicBezTo>
                    <a:pt x="865" y="1886"/>
                    <a:pt x="1185" y="1494"/>
                    <a:pt x="1537" y="1201"/>
                  </a:cubicBezTo>
                  <a:cubicBezTo>
                    <a:pt x="1656" y="1101"/>
                    <a:pt x="1783" y="1012"/>
                    <a:pt x="1917" y="933"/>
                  </a:cubicBezTo>
                  <a:cubicBezTo>
                    <a:pt x="2125" y="814"/>
                    <a:pt x="2321" y="741"/>
                    <a:pt x="2500" y="715"/>
                  </a:cubicBezTo>
                  <a:cubicBezTo>
                    <a:pt x="2551" y="707"/>
                    <a:pt x="2601" y="704"/>
                    <a:pt x="2649" y="704"/>
                  </a:cubicBezTo>
                  <a:cubicBezTo>
                    <a:pt x="2780" y="704"/>
                    <a:pt x="2898" y="732"/>
                    <a:pt x="2999" y="791"/>
                  </a:cubicBezTo>
                  <a:cubicBezTo>
                    <a:pt x="3138" y="870"/>
                    <a:pt x="3242" y="1003"/>
                    <a:pt x="3313" y="1179"/>
                  </a:cubicBezTo>
                  <a:cubicBezTo>
                    <a:pt x="3373" y="1186"/>
                    <a:pt x="3433" y="1189"/>
                    <a:pt x="3493" y="1189"/>
                  </a:cubicBezTo>
                  <a:cubicBezTo>
                    <a:pt x="3679" y="1189"/>
                    <a:pt x="3864" y="1159"/>
                    <a:pt x="4027" y="1100"/>
                  </a:cubicBezTo>
                  <a:cubicBezTo>
                    <a:pt x="3909" y="689"/>
                    <a:pt x="3681" y="371"/>
                    <a:pt x="3352" y="181"/>
                  </a:cubicBezTo>
                  <a:cubicBezTo>
                    <a:pt x="3271" y="136"/>
                    <a:pt x="3184" y="98"/>
                    <a:pt x="3095" y="70"/>
                  </a:cubicBezTo>
                  <a:cubicBezTo>
                    <a:pt x="2952" y="24"/>
                    <a:pt x="2800" y="0"/>
                    <a:pt x="2643" y="0"/>
                  </a:cubicBez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4" name="Google Shape;414;p27"/>
            <p:cNvSpPr/>
            <p:nvPr/>
          </p:nvSpPr>
          <p:spPr>
            <a:xfrm>
              <a:off x="4195150" y="1809650"/>
              <a:ext cx="15425" cy="8925"/>
            </a:xfrm>
            <a:custGeom>
              <a:rect b="b" l="l" r="r" t="t"/>
              <a:pathLst>
                <a:path extrusionOk="0" h="357" w="617">
                  <a:moveTo>
                    <a:pt x="1" y="0"/>
                  </a:moveTo>
                  <a:cubicBezTo>
                    <a:pt x="1" y="1"/>
                    <a:pt x="1" y="1"/>
                    <a:pt x="1" y="1"/>
                  </a:cubicBezTo>
                  <a:lnTo>
                    <a:pt x="616" y="356"/>
                  </a:lnTo>
                  <a:cubicBezTo>
                    <a:pt x="616" y="356"/>
                    <a:pt x="616" y="356"/>
                    <a:pt x="616" y="355"/>
                  </a:cubicBezTo>
                  <a:lnTo>
                    <a:pt x="1" y="0"/>
                  </a:lnTo>
                  <a:close/>
                </a:path>
              </a:pathLst>
            </a:custGeom>
            <a:solidFill>
              <a:srgbClr val="2A44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5" name="Google Shape;415;p27"/>
            <p:cNvSpPr/>
            <p:nvPr/>
          </p:nvSpPr>
          <p:spPr>
            <a:xfrm>
              <a:off x="5033475" y="1841450"/>
              <a:ext cx="108700" cy="95700"/>
            </a:xfrm>
            <a:custGeom>
              <a:rect b="b" l="l" r="r" t="t"/>
              <a:pathLst>
                <a:path extrusionOk="0" h="3828" w="4348">
                  <a:moveTo>
                    <a:pt x="2573" y="0"/>
                  </a:moveTo>
                  <a:lnTo>
                    <a:pt x="1" y="3827"/>
                  </a:lnTo>
                  <a:lnTo>
                    <a:pt x="4347" y="2363"/>
                  </a:lnTo>
                  <a:lnTo>
                    <a:pt x="2573" y="0"/>
                  </a:lnTo>
                  <a:close/>
                </a:path>
              </a:pathLst>
            </a:custGeom>
            <a:solidFill>
              <a:srgbClr val="F2E2C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6" name="Google Shape;416;p27"/>
            <p:cNvSpPr/>
            <p:nvPr/>
          </p:nvSpPr>
          <p:spPr>
            <a:xfrm>
              <a:off x="5033475" y="1841450"/>
              <a:ext cx="82175" cy="95700"/>
            </a:xfrm>
            <a:custGeom>
              <a:rect b="b" l="l" r="r" t="t"/>
              <a:pathLst>
                <a:path extrusionOk="0" h="3828" w="3287">
                  <a:moveTo>
                    <a:pt x="2573" y="0"/>
                  </a:moveTo>
                  <a:lnTo>
                    <a:pt x="1" y="3827"/>
                  </a:lnTo>
                  <a:lnTo>
                    <a:pt x="3286" y="950"/>
                  </a:lnTo>
                  <a:lnTo>
                    <a:pt x="2573" y="0"/>
                  </a:lnTo>
                  <a:close/>
                </a:path>
              </a:pathLst>
            </a:custGeom>
            <a:solidFill>
              <a:srgbClr val="FFF5E6"/>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7" name="Google Shape;417;p27"/>
            <p:cNvSpPr/>
            <p:nvPr/>
          </p:nvSpPr>
          <p:spPr>
            <a:xfrm>
              <a:off x="5033475" y="1910475"/>
              <a:ext cx="28450" cy="26675"/>
            </a:xfrm>
            <a:custGeom>
              <a:rect b="b" l="l" r="r" t="t"/>
              <a:pathLst>
                <a:path extrusionOk="0" h="1067" w="1138">
                  <a:moveTo>
                    <a:pt x="718" y="1"/>
                  </a:moveTo>
                  <a:lnTo>
                    <a:pt x="1" y="1066"/>
                  </a:lnTo>
                  <a:lnTo>
                    <a:pt x="1137" y="683"/>
                  </a:lnTo>
                  <a:lnTo>
                    <a:pt x="864" y="660"/>
                  </a:lnTo>
                  <a:lnTo>
                    <a:pt x="1019" y="481"/>
                  </a:lnTo>
                  <a:lnTo>
                    <a:pt x="743" y="505"/>
                  </a:lnTo>
                  <a:lnTo>
                    <a:pt x="862" y="242"/>
                  </a:lnTo>
                  <a:lnTo>
                    <a:pt x="628" y="344"/>
                  </a:lnTo>
                  <a:lnTo>
                    <a:pt x="718" y="1"/>
                  </a:lnTo>
                  <a:close/>
                </a:path>
              </a:pathLst>
            </a:custGeom>
            <a:solidFill>
              <a:srgbClr val="191F3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8" name="Google Shape;418;p27"/>
            <p:cNvSpPr/>
            <p:nvPr/>
          </p:nvSpPr>
          <p:spPr>
            <a:xfrm>
              <a:off x="5095475" y="1572050"/>
              <a:ext cx="397700" cy="328450"/>
            </a:xfrm>
            <a:custGeom>
              <a:rect b="b" l="l" r="r" t="t"/>
              <a:pathLst>
                <a:path extrusionOk="0" h="13138" w="15908">
                  <a:moveTo>
                    <a:pt x="14204" y="1"/>
                  </a:moveTo>
                  <a:lnTo>
                    <a:pt x="14204" y="1"/>
                  </a:lnTo>
                  <a:cubicBezTo>
                    <a:pt x="14200" y="4"/>
                    <a:pt x="14196" y="7"/>
                    <a:pt x="14192" y="10"/>
                  </a:cubicBezTo>
                  <a:lnTo>
                    <a:pt x="14192" y="10"/>
                  </a:lnTo>
                  <a:lnTo>
                    <a:pt x="14204" y="1"/>
                  </a:lnTo>
                  <a:close/>
                  <a:moveTo>
                    <a:pt x="14192" y="10"/>
                  </a:moveTo>
                  <a:lnTo>
                    <a:pt x="13895" y="237"/>
                  </a:lnTo>
                  <a:lnTo>
                    <a:pt x="13519" y="522"/>
                  </a:lnTo>
                  <a:lnTo>
                    <a:pt x="93" y="10776"/>
                  </a:lnTo>
                  <a:cubicBezTo>
                    <a:pt x="0" y="11241"/>
                    <a:pt x="139" y="11718"/>
                    <a:pt x="387" y="12119"/>
                  </a:cubicBezTo>
                  <a:cubicBezTo>
                    <a:pt x="751" y="12709"/>
                    <a:pt x="1351" y="13138"/>
                    <a:pt x="1816" y="13138"/>
                  </a:cubicBezTo>
                  <a:cubicBezTo>
                    <a:pt x="1833" y="13138"/>
                    <a:pt x="1849" y="13137"/>
                    <a:pt x="1866" y="13136"/>
                  </a:cubicBezTo>
                  <a:lnTo>
                    <a:pt x="15194" y="2958"/>
                  </a:lnTo>
                  <a:lnTo>
                    <a:pt x="15907" y="2413"/>
                  </a:lnTo>
                  <a:lnTo>
                    <a:pt x="15907" y="2413"/>
                  </a:lnTo>
                  <a:cubicBezTo>
                    <a:pt x="15877" y="2434"/>
                    <a:pt x="15841" y="2443"/>
                    <a:pt x="15802" y="2443"/>
                  </a:cubicBezTo>
                  <a:cubicBezTo>
                    <a:pt x="15224" y="2443"/>
                    <a:pt x="13781" y="353"/>
                    <a:pt x="14192" y="10"/>
                  </a:cubicBezTo>
                  <a:close/>
                </a:path>
              </a:pathLst>
            </a:custGeom>
            <a:solidFill>
              <a:srgbClr val="FDB72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19" name="Google Shape;419;p27"/>
            <p:cNvSpPr/>
            <p:nvPr/>
          </p:nvSpPr>
          <p:spPr>
            <a:xfrm>
              <a:off x="5095475" y="1577975"/>
              <a:ext cx="354900" cy="297075"/>
            </a:xfrm>
            <a:custGeom>
              <a:rect b="b" l="l" r="r" t="t"/>
              <a:pathLst>
                <a:path extrusionOk="0" h="11883" w="14196">
                  <a:moveTo>
                    <a:pt x="13895" y="0"/>
                  </a:moveTo>
                  <a:lnTo>
                    <a:pt x="13519" y="285"/>
                  </a:lnTo>
                  <a:lnTo>
                    <a:pt x="93" y="10539"/>
                  </a:lnTo>
                  <a:cubicBezTo>
                    <a:pt x="0" y="11004"/>
                    <a:pt x="139" y="11481"/>
                    <a:pt x="387" y="11882"/>
                  </a:cubicBezTo>
                  <a:lnTo>
                    <a:pt x="14195" y="1207"/>
                  </a:lnTo>
                  <a:lnTo>
                    <a:pt x="13895" y="0"/>
                  </a:lnTo>
                  <a:close/>
                </a:path>
              </a:pathLst>
            </a:custGeom>
            <a:solidFill>
              <a:srgbClr val="FFDB4C"/>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0" name="Google Shape;420;p27"/>
            <p:cNvSpPr/>
            <p:nvPr/>
          </p:nvSpPr>
          <p:spPr>
            <a:xfrm>
              <a:off x="5398600" y="1594475"/>
              <a:ext cx="65275" cy="74250"/>
            </a:xfrm>
            <a:custGeom>
              <a:rect b="b" l="l" r="r" t="t"/>
              <a:pathLst>
                <a:path extrusionOk="0" h="2970" w="2611">
                  <a:moveTo>
                    <a:pt x="897" y="0"/>
                  </a:moveTo>
                  <a:lnTo>
                    <a:pt x="897" y="0"/>
                  </a:lnTo>
                  <a:cubicBezTo>
                    <a:pt x="892" y="3"/>
                    <a:pt x="887" y="7"/>
                    <a:pt x="883" y="11"/>
                  </a:cubicBezTo>
                  <a:lnTo>
                    <a:pt x="883" y="11"/>
                  </a:lnTo>
                  <a:lnTo>
                    <a:pt x="897" y="0"/>
                  </a:lnTo>
                  <a:close/>
                  <a:moveTo>
                    <a:pt x="883" y="11"/>
                  </a:moveTo>
                  <a:lnTo>
                    <a:pt x="206" y="530"/>
                  </a:lnTo>
                  <a:cubicBezTo>
                    <a:pt x="1" y="676"/>
                    <a:pt x="200" y="1202"/>
                    <a:pt x="532" y="1728"/>
                  </a:cubicBezTo>
                  <a:cubicBezTo>
                    <a:pt x="922" y="2349"/>
                    <a:pt x="1496" y="2970"/>
                    <a:pt x="1811" y="2970"/>
                  </a:cubicBezTo>
                  <a:cubicBezTo>
                    <a:pt x="1852" y="2970"/>
                    <a:pt x="1888" y="2959"/>
                    <a:pt x="1919" y="2937"/>
                  </a:cubicBezTo>
                  <a:lnTo>
                    <a:pt x="2427" y="2545"/>
                  </a:lnTo>
                  <a:lnTo>
                    <a:pt x="2611" y="2405"/>
                  </a:lnTo>
                  <a:lnTo>
                    <a:pt x="2611" y="2405"/>
                  </a:lnTo>
                  <a:cubicBezTo>
                    <a:pt x="2579" y="2428"/>
                    <a:pt x="2543" y="2438"/>
                    <a:pt x="2502" y="2438"/>
                  </a:cubicBezTo>
                  <a:cubicBezTo>
                    <a:pt x="2185" y="2438"/>
                    <a:pt x="1609" y="1817"/>
                    <a:pt x="1221" y="1197"/>
                  </a:cubicBezTo>
                  <a:cubicBezTo>
                    <a:pt x="902" y="692"/>
                    <a:pt x="708" y="186"/>
                    <a:pt x="877" y="19"/>
                  </a:cubicBezTo>
                  <a:lnTo>
                    <a:pt x="879" y="17"/>
                  </a:lnTo>
                  <a:cubicBezTo>
                    <a:pt x="880" y="15"/>
                    <a:pt x="882" y="13"/>
                    <a:pt x="883" y="11"/>
                  </a:cubicBezTo>
                  <a:close/>
                </a:path>
              </a:pathLst>
            </a:custGeom>
            <a:solidFill>
              <a:srgbClr val="A5CBF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1" name="Google Shape;421;p27"/>
            <p:cNvSpPr/>
            <p:nvPr/>
          </p:nvSpPr>
          <p:spPr>
            <a:xfrm>
              <a:off x="5405600" y="1584650"/>
              <a:ext cx="71300" cy="74175"/>
            </a:xfrm>
            <a:custGeom>
              <a:rect b="b" l="l" r="r" t="t"/>
              <a:pathLst>
                <a:path extrusionOk="0" h="2967" w="2852">
                  <a:moveTo>
                    <a:pt x="1139" y="0"/>
                  </a:moveTo>
                  <a:lnTo>
                    <a:pt x="1139" y="0"/>
                  </a:lnTo>
                  <a:cubicBezTo>
                    <a:pt x="1135" y="2"/>
                    <a:pt x="1133" y="5"/>
                    <a:pt x="1130" y="7"/>
                  </a:cubicBezTo>
                  <a:lnTo>
                    <a:pt x="1130" y="7"/>
                  </a:lnTo>
                  <a:lnTo>
                    <a:pt x="1139" y="0"/>
                  </a:lnTo>
                  <a:close/>
                  <a:moveTo>
                    <a:pt x="1130" y="7"/>
                  </a:moveTo>
                  <a:lnTo>
                    <a:pt x="446" y="527"/>
                  </a:lnTo>
                  <a:cubicBezTo>
                    <a:pt x="1" y="845"/>
                    <a:pt x="1467" y="2966"/>
                    <a:pt x="2051" y="2966"/>
                  </a:cubicBezTo>
                  <a:cubicBezTo>
                    <a:pt x="2092" y="2966"/>
                    <a:pt x="2128" y="2956"/>
                    <a:pt x="2159" y="2933"/>
                  </a:cubicBezTo>
                  <a:lnTo>
                    <a:pt x="2852" y="2405"/>
                  </a:lnTo>
                  <a:lnTo>
                    <a:pt x="2852" y="2405"/>
                  </a:lnTo>
                  <a:cubicBezTo>
                    <a:pt x="2821" y="2427"/>
                    <a:pt x="2784" y="2438"/>
                    <a:pt x="2743" y="2438"/>
                  </a:cubicBezTo>
                  <a:cubicBezTo>
                    <a:pt x="2163" y="2438"/>
                    <a:pt x="713" y="346"/>
                    <a:pt x="1130" y="7"/>
                  </a:cubicBezTo>
                  <a:close/>
                </a:path>
              </a:pathLst>
            </a:custGeom>
            <a:solidFill>
              <a:srgbClr val="3445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2" name="Google Shape;422;p27"/>
            <p:cNvSpPr/>
            <p:nvPr/>
          </p:nvSpPr>
          <p:spPr>
            <a:xfrm>
              <a:off x="5422250" y="1572050"/>
              <a:ext cx="70925" cy="74375"/>
            </a:xfrm>
            <a:custGeom>
              <a:rect b="b" l="l" r="r" t="t"/>
              <a:pathLst>
                <a:path extrusionOk="0" h="2975" w="2837">
                  <a:moveTo>
                    <a:pt x="1133" y="1"/>
                  </a:moveTo>
                  <a:lnTo>
                    <a:pt x="1133" y="1"/>
                  </a:lnTo>
                  <a:cubicBezTo>
                    <a:pt x="1129" y="4"/>
                    <a:pt x="1125" y="6"/>
                    <a:pt x="1122" y="9"/>
                  </a:cubicBezTo>
                  <a:lnTo>
                    <a:pt x="1122" y="9"/>
                  </a:lnTo>
                  <a:lnTo>
                    <a:pt x="1133" y="1"/>
                  </a:lnTo>
                  <a:close/>
                  <a:moveTo>
                    <a:pt x="1122" y="9"/>
                  </a:moveTo>
                  <a:lnTo>
                    <a:pt x="448" y="522"/>
                  </a:lnTo>
                  <a:cubicBezTo>
                    <a:pt x="0" y="836"/>
                    <a:pt x="1460" y="2975"/>
                    <a:pt x="2043" y="2975"/>
                  </a:cubicBezTo>
                  <a:cubicBezTo>
                    <a:pt x="2072" y="2975"/>
                    <a:pt x="2099" y="2969"/>
                    <a:pt x="2123" y="2958"/>
                  </a:cubicBezTo>
                  <a:cubicBezTo>
                    <a:pt x="2133" y="2955"/>
                    <a:pt x="2142" y="2950"/>
                    <a:pt x="2152" y="2944"/>
                  </a:cubicBezTo>
                  <a:lnTo>
                    <a:pt x="2836" y="2414"/>
                  </a:lnTo>
                  <a:lnTo>
                    <a:pt x="2836" y="2414"/>
                  </a:lnTo>
                  <a:cubicBezTo>
                    <a:pt x="2806" y="2435"/>
                    <a:pt x="2771" y="2444"/>
                    <a:pt x="2731" y="2444"/>
                  </a:cubicBezTo>
                  <a:cubicBezTo>
                    <a:pt x="2153" y="2444"/>
                    <a:pt x="709" y="351"/>
                    <a:pt x="1122" y="9"/>
                  </a:cubicBezTo>
                  <a:close/>
                </a:path>
              </a:pathLst>
            </a:custGeom>
            <a:solidFill>
              <a:srgbClr val="A5CBFA"/>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3" name="Google Shape;423;p27"/>
            <p:cNvSpPr/>
            <p:nvPr/>
          </p:nvSpPr>
          <p:spPr>
            <a:xfrm>
              <a:off x="5398625" y="1572050"/>
              <a:ext cx="62625" cy="65650"/>
            </a:xfrm>
            <a:custGeom>
              <a:rect b="b" l="l" r="r" t="t"/>
              <a:pathLst>
                <a:path extrusionOk="0" h="2626" w="2505">
                  <a:moveTo>
                    <a:pt x="2078" y="1"/>
                  </a:moveTo>
                  <a:lnTo>
                    <a:pt x="1415" y="505"/>
                  </a:lnTo>
                  <a:lnTo>
                    <a:pt x="1391" y="523"/>
                  </a:lnTo>
                  <a:lnTo>
                    <a:pt x="878" y="914"/>
                  </a:lnTo>
                  <a:lnTo>
                    <a:pt x="877" y="916"/>
                  </a:lnTo>
                  <a:lnTo>
                    <a:pt x="726" y="1033"/>
                  </a:lnTo>
                  <a:lnTo>
                    <a:pt x="206" y="1427"/>
                  </a:lnTo>
                  <a:cubicBezTo>
                    <a:pt x="1" y="1573"/>
                    <a:pt x="199" y="2099"/>
                    <a:pt x="532" y="2625"/>
                  </a:cubicBezTo>
                  <a:lnTo>
                    <a:pt x="1048" y="2227"/>
                  </a:lnTo>
                  <a:lnTo>
                    <a:pt x="1221" y="2094"/>
                  </a:lnTo>
                  <a:lnTo>
                    <a:pt x="1708" y="1717"/>
                  </a:lnTo>
                  <a:lnTo>
                    <a:pt x="1738" y="1694"/>
                  </a:lnTo>
                  <a:lnTo>
                    <a:pt x="2394" y="1188"/>
                  </a:lnTo>
                  <a:lnTo>
                    <a:pt x="2505" y="1104"/>
                  </a:lnTo>
                  <a:lnTo>
                    <a:pt x="2078" y="1"/>
                  </a:lnTo>
                  <a:close/>
                </a:path>
              </a:pathLst>
            </a:custGeom>
            <a:solidFill>
              <a:srgbClr val="FFFFF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4" name="Google Shape;424;p27"/>
            <p:cNvSpPr/>
            <p:nvPr/>
          </p:nvSpPr>
          <p:spPr>
            <a:xfrm>
              <a:off x="5445425" y="1514400"/>
              <a:ext cx="134850" cy="118750"/>
            </a:xfrm>
            <a:custGeom>
              <a:rect b="b" l="l" r="r" t="t"/>
              <a:pathLst>
                <a:path extrusionOk="0" h="4750" w="5394">
                  <a:moveTo>
                    <a:pt x="3431" y="1"/>
                  </a:moveTo>
                  <a:cubicBezTo>
                    <a:pt x="3318" y="1"/>
                    <a:pt x="3209" y="31"/>
                    <a:pt x="3106" y="96"/>
                  </a:cubicBezTo>
                  <a:lnTo>
                    <a:pt x="206" y="2307"/>
                  </a:lnTo>
                  <a:cubicBezTo>
                    <a:pt x="0" y="2451"/>
                    <a:pt x="193" y="2971"/>
                    <a:pt x="520" y="3495"/>
                  </a:cubicBezTo>
                  <a:cubicBezTo>
                    <a:pt x="910" y="4120"/>
                    <a:pt x="1487" y="4750"/>
                    <a:pt x="1803" y="4750"/>
                  </a:cubicBezTo>
                  <a:cubicBezTo>
                    <a:pt x="1842" y="4750"/>
                    <a:pt x="1878" y="4740"/>
                    <a:pt x="1908" y="4719"/>
                  </a:cubicBezTo>
                  <a:cubicBezTo>
                    <a:pt x="1910" y="4719"/>
                    <a:pt x="1910" y="4719"/>
                    <a:pt x="1913" y="4718"/>
                  </a:cubicBezTo>
                  <a:lnTo>
                    <a:pt x="4703" y="2590"/>
                  </a:lnTo>
                  <a:cubicBezTo>
                    <a:pt x="5394" y="2148"/>
                    <a:pt x="4736" y="703"/>
                    <a:pt x="3958" y="189"/>
                  </a:cubicBezTo>
                  <a:cubicBezTo>
                    <a:pt x="3784" y="71"/>
                    <a:pt x="3603" y="1"/>
                    <a:pt x="3431" y="1"/>
                  </a:cubicBezTo>
                  <a:close/>
                </a:path>
              </a:pathLst>
            </a:custGeom>
            <a:solidFill>
              <a:srgbClr val="F95DA4"/>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5" name="Google Shape;425;p27"/>
            <p:cNvSpPr/>
            <p:nvPr/>
          </p:nvSpPr>
          <p:spPr>
            <a:xfrm>
              <a:off x="5445425" y="1514400"/>
              <a:ext cx="98975" cy="87400"/>
            </a:xfrm>
            <a:custGeom>
              <a:rect b="b" l="l" r="r" t="t"/>
              <a:pathLst>
                <a:path extrusionOk="0" h="3496" w="3959">
                  <a:moveTo>
                    <a:pt x="3431" y="1"/>
                  </a:moveTo>
                  <a:cubicBezTo>
                    <a:pt x="3318" y="1"/>
                    <a:pt x="3209" y="31"/>
                    <a:pt x="3106" y="96"/>
                  </a:cubicBezTo>
                  <a:lnTo>
                    <a:pt x="206" y="2307"/>
                  </a:lnTo>
                  <a:cubicBezTo>
                    <a:pt x="0" y="2451"/>
                    <a:pt x="193" y="2971"/>
                    <a:pt x="520" y="3495"/>
                  </a:cubicBezTo>
                  <a:lnTo>
                    <a:pt x="3451" y="1363"/>
                  </a:lnTo>
                  <a:cubicBezTo>
                    <a:pt x="3451" y="1363"/>
                    <a:pt x="3040" y="636"/>
                    <a:pt x="3180" y="324"/>
                  </a:cubicBezTo>
                  <a:cubicBezTo>
                    <a:pt x="3259" y="147"/>
                    <a:pt x="3391" y="73"/>
                    <a:pt x="3553" y="73"/>
                  </a:cubicBezTo>
                  <a:cubicBezTo>
                    <a:pt x="3675" y="73"/>
                    <a:pt x="3814" y="116"/>
                    <a:pt x="3958" y="188"/>
                  </a:cubicBezTo>
                  <a:cubicBezTo>
                    <a:pt x="3784" y="71"/>
                    <a:pt x="3604" y="1"/>
                    <a:pt x="3431" y="1"/>
                  </a:cubicBezTo>
                  <a:close/>
                </a:path>
              </a:pathLst>
            </a:custGeom>
            <a:solidFill>
              <a:srgbClr val="FD9CCF"/>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6" name="Google Shape;426;p27"/>
            <p:cNvSpPr/>
            <p:nvPr/>
          </p:nvSpPr>
          <p:spPr>
            <a:xfrm>
              <a:off x="5329250" y="1596975"/>
              <a:ext cx="68200" cy="56750"/>
            </a:xfrm>
            <a:custGeom>
              <a:rect b="b" l="l" r="r" t="t"/>
              <a:pathLst>
                <a:path extrusionOk="0" h="2270" w="2728">
                  <a:moveTo>
                    <a:pt x="1707" y="0"/>
                  </a:moveTo>
                  <a:cubicBezTo>
                    <a:pt x="1513" y="0"/>
                    <a:pt x="1294" y="39"/>
                    <a:pt x="1049" y="139"/>
                  </a:cubicBezTo>
                  <a:cubicBezTo>
                    <a:pt x="85" y="536"/>
                    <a:pt x="1" y="1732"/>
                    <a:pt x="473" y="2204"/>
                  </a:cubicBezTo>
                  <a:cubicBezTo>
                    <a:pt x="518" y="2249"/>
                    <a:pt x="575" y="2270"/>
                    <a:pt x="642" y="2270"/>
                  </a:cubicBezTo>
                  <a:cubicBezTo>
                    <a:pt x="1271" y="2270"/>
                    <a:pt x="2728" y="452"/>
                    <a:pt x="2728" y="452"/>
                  </a:cubicBezTo>
                  <a:cubicBezTo>
                    <a:pt x="2728" y="452"/>
                    <a:pt x="2368" y="0"/>
                    <a:pt x="1707" y="0"/>
                  </a:cubicBezTo>
                  <a:close/>
                </a:path>
              </a:pathLst>
            </a:custGeom>
            <a:solidFill>
              <a:srgbClr val="180D2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7" name="Google Shape;427;p27"/>
            <p:cNvSpPr/>
            <p:nvPr/>
          </p:nvSpPr>
          <p:spPr>
            <a:xfrm>
              <a:off x="5376000" y="2201175"/>
              <a:ext cx="26975" cy="35600"/>
            </a:xfrm>
            <a:custGeom>
              <a:rect b="b" l="l" r="r" t="t"/>
              <a:pathLst>
                <a:path extrusionOk="0" h="1424" w="1079">
                  <a:moveTo>
                    <a:pt x="633" y="1"/>
                  </a:moveTo>
                  <a:cubicBezTo>
                    <a:pt x="598" y="1"/>
                    <a:pt x="563" y="18"/>
                    <a:pt x="529" y="58"/>
                  </a:cubicBezTo>
                  <a:cubicBezTo>
                    <a:pt x="281" y="351"/>
                    <a:pt x="1" y="1391"/>
                    <a:pt x="1" y="1391"/>
                  </a:cubicBezTo>
                  <a:cubicBezTo>
                    <a:pt x="1" y="1391"/>
                    <a:pt x="28" y="1424"/>
                    <a:pt x="107" y="1424"/>
                  </a:cubicBezTo>
                  <a:cubicBezTo>
                    <a:pt x="190" y="1424"/>
                    <a:pt x="330" y="1388"/>
                    <a:pt x="554" y="1240"/>
                  </a:cubicBezTo>
                  <a:cubicBezTo>
                    <a:pt x="989" y="952"/>
                    <a:pt x="1078" y="691"/>
                    <a:pt x="1078" y="691"/>
                  </a:cubicBezTo>
                  <a:cubicBezTo>
                    <a:pt x="1078" y="691"/>
                    <a:pt x="854" y="1"/>
                    <a:pt x="633" y="1"/>
                  </a:cubicBezTo>
                  <a:close/>
                </a:path>
              </a:pathLst>
            </a:custGeom>
            <a:solidFill>
              <a:srgbClr val="254A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8" name="Google Shape;428;p27"/>
            <p:cNvSpPr/>
            <p:nvPr/>
          </p:nvSpPr>
          <p:spPr>
            <a:xfrm>
              <a:off x="5359700" y="2147275"/>
              <a:ext cx="49350" cy="78075"/>
            </a:xfrm>
            <a:custGeom>
              <a:rect b="b" l="l" r="r" t="t"/>
              <a:pathLst>
                <a:path extrusionOk="0" h="3123" w="1974">
                  <a:moveTo>
                    <a:pt x="1220" y="1"/>
                  </a:moveTo>
                  <a:lnTo>
                    <a:pt x="301" y="206"/>
                  </a:lnTo>
                  <a:cubicBezTo>
                    <a:pt x="301" y="206"/>
                    <a:pt x="454" y="969"/>
                    <a:pt x="480" y="1168"/>
                  </a:cubicBezTo>
                  <a:cubicBezTo>
                    <a:pt x="507" y="1368"/>
                    <a:pt x="366" y="2173"/>
                    <a:pt x="322" y="2546"/>
                  </a:cubicBezTo>
                  <a:cubicBezTo>
                    <a:pt x="279" y="2917"/>
                    <a:pt x="0" y="2981"/>
                    <a:pt x="0" y="2981"/>
                  </a:cubicBezTo>
                  <a:cubicBezTo>
                    <a:pt x="0" y="2981"/>
                    <a:pt x="317" y="3122"/>
                    <a:pt x="574" y="3122"/>
                  </a:cubicBezTo>
                  <a:cubicBezTo>
                    <a:pt x="640" y="3122"/>
                    <a:pt x="702" y="3113"/>
                    <a:pt x="753" y="3090"/>
                  </a:cubicBezTo>
                  <a:cubicBezTo>
                    <a:pt x="1007" y="2975"/>
                    <a:pt x="917" y="2592"/>
                    <a:pt x="1131" y="2151"/>
                  </a:cubicBezTo>
                  <a:cubicBezTo>
                    <a:pt x="1344" y="1711"/>
                    <a:pt x="1973" y="1536"/>
                    <a:pt x="1973" y="1536"/>
                  </a:cubicBezTo>
                  <a:cubicBezTo>
                    <a:pt x="1973" y="1536"/>
                    <a:pt x="1883" y="1333"/>
                    <a:pt x="1603" y="1116"/>
                  </a:cubicBezTo>
                  <a:cubicBezTo>
                    <a:pt x="1341" y="911"/>
                    <a:pt x="1305" y="500"/>
                    <a:pt x="1220"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29" name="Google Shape;429;p27"/>
            <p:cNvSpPr/>
            <p:nvPr/>
          </p:nvSpPr>
          <p:spPr>
            <a:xfrm>
              <a:off x="5344675" y="2178800"/>
              <a:ext cx="68350" cy="59300"/>
            </a:xfrm>
            <a:custGeom>
              <a:rect b="b" l="l" r="r" t="t"/>
              <a:pathLst>
                <a:path extrusionOk="0" h="2372" w="2734">
                  <a:moveTo>
                    <a:pt x="2174" y="0"/>
                  </a:moveTo>
                  <a:cubicBezTo>
                    <a:pt x="2139" y="0"/>
                    <a:pt x="2102" y="5"/>
                    <a:pt x="2065" y="14"/>
                  </a:cubicBezTo>
                  <a:cubicBezTo>
                    <a:pt x="1824" y="74"/>
                    <a:pt x="1499" y="420"/>
                    <a:pt x="1428" y="726"/>
                  </a:cubicBezTo>
                  <a:cubicBezTo>
                    <a:pt x="1355" y="1033"/>
                    <a:pt x="1223" y="1471"/>
                    <a:pt x="1080" y="1589"/>
                  </a:cubicBezTo>
                  <a:cubicBezTo>
                    <a:pt x="1004" y="1652"/>
                    <a:pt x="882" y="1660"/>
                    <a:pt x="748" y="1660"/>
                  </a:cubicBezTo>
                  <a:cubicBezTo>
                    <a:pt x="704" y="1660"/>
                    <a:pt x="659" y="1659"/>
                    <a:pt x="613" y="1659"/>
                  </a:cubicBezTo>
                  <a:cubicBezTo>
                    <a:pt x="537" y="1659"/>
                    <a:pt x="461" y="1662"/>
                    <a:pt x="391" y="1674"/>
                  </a:cubicBezTo>
                  <a:cubicBezTo>
                    <a:pt x="150" y="1718"/>
                    <a:pt x="0" y="1861"/>
                    <a:pt x="20" y="2039"/>
                  </a:cubicBezTo>
                  <a:lnTo>
                    <a:pt x="1110" y="2326"/>
                  </a:lnTo>
                  <a:cubicBezTo>
                    <a:pt x="1168" y="2341"/>
                    <a:pt x="1223" y="2351"/>
                    <a:pt x="1275" y="2351"/>
                  </a:cubicBezTo>
                  <a:cubicBezTo>
                    <a:pt x="1446" y="2351"/>
                    <a:pt x="1578" y="2240"/>
                    <a:pt x="1649" y="1846"/>
                  </a:cubicBezTo>
                  <a:cubicBezTo>
                    <a:pt x="1715" y="1476"/>
                    <a:pt x="1742" y="1226"/>
                    <a:pt x="1829" y="1226"/>
                  </a:cubicBezTo>
                  <a:cubicBezTo>
                    <a:pt x="1863" y="1226"/>
                    <a:pt x="1906" y="1264"/>
                    <a:pt x="1963" y="1347"/>
                  </a:cubicBezTo>
                  <a:cubicBezTo>
                    <a:pt x="2169" y="1645"/>
                    <a:pt x="2365" y="2369"/>
                    <a:pt x="2365" y="2369"/>
                  </a:cubicBezTo>
                  <a:cubicBezTo>
                    <a:pt x="2365" y="2369"/>
                    <a:pt x="2378" y="2372"/>
                    <a:pt x="2399" y="2372"/>
                  </a:cubicBezTo>
                  <a:cubicBezTo>
                    <a:pt x="2461" y="2372"/>
                    <a:pt x="2591" y="2352"/>
                    <a:pt x="2633" y="2193"/>
                  </a:cubicBezTo>
                  <a:cubicBezTo>
                    <a:pt x="2633" y="2193"/>
                    <a:pt x="2563" y="1848"/>
                    <a:pt x="2549" y="1547"/>
                  </a:cubicBezTo>
                  <a:cubicBezTo>
                    <a:pt x="2535" y="1244"/>
                    <a:pt x="2733" y="823"/>
                    <a:pt x="2646" y="471"/>
                  </a:cubicBezTo>
                  <a:cubicBezTo>
                    <a:pt x="2572" y="170"/>
                    <a:pt x="2391" y="0"/>
                    <a:pt x="2174"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0" name="Google Shape;430;p27"/>
            <p:cNvSpPr/>
            <p:nvPr/>
          </p:nvSpPr>
          <p:spPr>
            <a:xfrm>
              <a:off x="5541100" y="2152375"/>
              <a:ext cx="22575" cy="38575"/>
            </a:xfrm>
            <a:custGeom>
              <a:rect b="b" l="l" r="r" t="t"/>
              <a:pathLst>
                <a:path extrusionOk="0" h="1543" w="903">
                  <a:moveTo>
                    <a:pt x="218" y="0"/>
                  </a:moveTo>
                  <a:cubicBezTo>
                    <a:pt x="158" y="0"/>
                    <a:pt x="112" y="32"/>
                    <a:pt x="93" y="111"/>
                  </a:cubicBezTo>
                  <a:cubicBezTo>
                    <a:pt x="1" y="484"/>
                    <a:pt x="212" y="1538"/>
                    <a:pt x="212" y="1538"/>
                  </a:cubicBezTo>
                  <a:cubicBezTo>
                    <a:pt x="212" y="1538"/>
                    <a:pt x="221" y="1542"/>
                    <a:pt x="239" y="1542"/>
                  </a:cubicBezTo>
                  <a:cubicBezTo>
                    <a:pt x="296" y="1542"/>
                    <a:pt x="439" y="1501"/>
                    <a:pt x="639" y="1158"/>
                  </a:cubicBezTo>
                  <a:cubicBezTo>
                    <a:pt x="902" y="707"/>
                    <a:pt x="866" y="434"/>
                    <a:pt x="866" y="434"/>
                  </a:cubicBezTo>
                  <a:cubicBezTo>
                    <a:pt x="866" y="434"/>
                    <a:pt x="443" y="0"/>
                    <a:pt x="218" y="0"/>
                  </a:cubicBezTo>
                  <a:close/>
                </a:path>
              </a:pathLst>
            </a:custGeom>
            <a:solidFill>
              <a:srgbClr val="254A93"/>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1" name="Google Shape;431;p27"/>
            <p:cNvSpPr/>
            <p:nvPr/>
          </p:nvSpPr>
          <p:spPr>
            <a:xfrm>
              <a:off x="5502400" y="2105075"/>
              <a:ext cx="51250" cy="80325"/>
            </a:xfrm>
            <a:custGeom>
              <a:rect b="b" l="l" r="r" t="t"/>
              <a:pathLst>
                <a:path extrusionOk="0" h="3213" w="2050">
                  <a:moveTo>
                    <a:pt x="695" y="1"/>
                  </a:moveTo>
                  <a:lnTo>
                    <a:pt x="1" y="561"/>
                  </a:lnTo>
                  <a:cubicBezTo>
                    <a:pt x="1" y="561"/>
                    <a:pt x="436" y="1208"/>
                    <a:pt x="550" y="1375"/>
                  </a:cubicBezTo>
                  <a:cubicBezTo>
                    <a:pt x="662" y="1542"/>
                    <a:pt x="892" y="2326"/>
                    <a:pt x="1019" y="2680"/>
                  </a:cubicBezTo>
                  <a:cubicBezTo>
                    <a:pt x="1145" y="3032"/>
                    <a:pt x="924" y="3213"/>
                    <a:pt x="924" y="3213"/>
                  </a:cubicBezTo>
                  <a:cubicBezTo>
                    <a:pt x="924" y="3213"/>
                    <a:pt x="1469" y="3190"/>
                    <a:pt x="1645" y="2976"/>
                  </a:cubicBezTo>
                  <a:cubicBezTo>
                    <a:pt x="1823" y="2762"/>
                    <a:pt x="1573" y="2456"/>
                    <a:pt x="1568" y="1968"/>
                  </a:cubicBezTo>
                  <a:cubicBezTo>
                    <a:pt x="1564" y="1478"/>
                    <a:pt x="2050" y="1043"/>
                    <a:pt x="2050" y="1043"/>
                  </a:cubicBezTo>
                  <a:cubicBezTo>
                    <a:pt x="2050" y="1043"/>
                    <a:pt x="1879" y="901"/>
                    <a:pt x="1532" y="830"/>
                  </a:cubicBezTo>
                  <a:cubicBezTo>
                    <a:pt x="1206" y="762"/>
                    <a:pt x="993" y="411"/>
                    <a:pt x="695" y="1"/>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2" name="Google Shape;432;p27"/>
            <p:cNvSpPr/>
            <p:nvPr/>
          </p:nvSpPr>
          <p:spPr>
            <a:xfrm>
              <a:off x="5513575" y="2128375"/>
              <a:ext cx="63900" cy="70600"/>
            </a:xfrm>
            <a:custGeom>
              <a:rect b="b" l="l" r="r" t="t"/>
              <a:pathLst>
                <a:path extrusionOk="0" h="2824" w="2556">
                  <a:moveTo>
                    <a:pt x="1298" y="0"/>
                  </a:moveTo>
                  <a:cubicBezTo>
                    <a:pt x="1202" y="0"/>
                    <a:pt x="1111" y="34"/>
                    <a:pt x="1032" y="102"/>
                  </a:cubicBezTo>
                  <a:cubicBezTo>
                    <a:pt x="842" y="263"/>
                    <a:pt x="704" y="716"/>
                    <a:pt x="775" y="1024"/>
                  </a:cubicBezTo>
                  <a:cubicBezTo>
                    <a:pt x="846" y="1330"/>
                    <a:pt x="922" y="1780"/>
                    <a:pt x="847" y="1950"/>
                  </a:cubicBezTo>
                  <a:cubicBezTo>
                    <a:pt x="772" y="2120"/>
                    <a:pt x="464" y="2187"/>
                    <a:pt x="267" y="2333"/>
                  </a:cubicBezTo>
                  <a:cubicBezTo>
                    <a:pt x="70" y="2479"/>
                    <a:pt x="0" y="2673"/>
                    <a:pt x="97" y="2824"/>
                  </a:cubicBezTo>
                  <a:lnTo>
                    <a:pt x="1201" y="2598"/>
                  </a:lnTo>
                  <a:cubicBezTo>
                    <a:pt x="1455" y="2545"/>
                    <a:pt x="1616" y="2429"/>
                    <a:pt x="1470" y="1929"/>
                  </a:cubicBezTo>
                  <a:cubicBezTo>
                    <a:pt x="1355" y="1534"/>
                    <a:pt x="1263" y="1288"/>
                    <a:pt x="1384" y="1288"/>
                  </a:cubicBezTo>
                  <a:cubicBezTo>
                    <a:pt x="1416" y="1288"/>
                    <a:pt x="1464" y="1306"/>
                    <a:pt x="1531" y="1343"/>
                  </a:cubicBezTo>
                  <a:cubicBezTo>
                    <a:pt x="1847" y="1521"/>
                    <a:pt x="2345" y="2081"/>
                    <a:pt x="2345" y="2081"/>
                  </a:cubicBezTo>
                  <a:cubicBezTo>
                    <a:pt x="2345" y="2081"/>
                    <a:pt x="2556" y="2072"/>
                    <a:pt x="2514" y="1857"/>
                  </a:cubicBezTo>
                  <a:cubicBezTo>
                    <a:pt x="2514" y="1857"/>
                    <a:pt x="2292" y="1527"/>
                    <a:pt x="2144" y="1261"/>
                  </a:cubicBezTo>
                  <a:cubicBezTo>
                    <a:pt x="1998" y="996"/>
                    <a:pt x="1989" y="531"/>
                    <a:pt x="1756" y="255"/>
                  </a:cubicBezTo>
                  <a:cubicBezTo>
                    <a:pt x="1612" y="85"/>
                    <a:pt x="1449" y="0"/>
                    <a:pt x="1298" y="0"/>
                  </a:cubicBezTo>
                  <a:close/>
                </a:path>
              </a:pathLst>
            </a:custGeom>
            <a:solidFill>
              <a:srgbClr val="2D2979"/>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3" name="Google Shape;433;p27"/>
            <p:cNvSpPr/>
            <p:nvPr/>
          </p:nvSpPr>
          <p:spPr>
            <a:xfrm>
              <a:off x="5342925" y="1855650"/>
              <a:ext cx="190600" cy="322325"/>
            </a:xfrm>
            <a:custGeom>
              <a:rect b="b" l="l" r="r" t="t"/>
              <a:pathLst>
                <a:path extrusionOk="0" h="12893" w="7624">
                  <a:moveTo>
                    <a:pt x="4239" y="0"/>
                  </a:moveTo>
                  <a:lnTo>
                    <a:pt x="96" y="1399"/>
                  </a:lnTo>
                  <a:cubicBezTo>
                    <a:pt x="96" y="1399"/>
                    <a:pt x="0" y="6074"/>
                    <a:pt x="96" y="7090"/>
                  </a:cubicBezTo>
                  <a:cubicBezTo>
                    <a:pt x="160" y="7769"/>
                    <a:pt x="280" y="8237"/>
                    <a:pt x="543" y="9587"/>
                  </a:cubicBezTo>
                  <a:cubicBezTo>
                    <a:pt x="754" y="10673"/>
                    <a:pt x="1151" y="12833"/>
                    <a:pt x="1151" y="12833"/>
                  </a:cubicBezTo>
                  <a:cubicBezTo>
                    <a:pt x="1264" y="12876"/>
                    <a:pt x="1371" y="12893"/>
                    <a:pt x="1470" y="12893"/>
                  </a:cubicBezTo>
                  <a:cubicBezTo>
                    <a:pt x="1865" y="12893"/>
                    <a:pt x="2134" y="12622"/>
                    <a:pt x="2134" y="12622"/>
                  </a:cubicBezTo>
                  <a:cubicBezTo>
                    <a:pt x="2134" y="12622"/>
                    <a:pt x="2124" y="10643"/>
                    <a:pt x="2189" y="9330"/>
                  </a:cubicBezTo>
                  <a:cubicBezTo>
                    <a:pt x="2241" y="8285"/>
                    <a:pt x="1791" y="7269"/>
                    <a:pt x="1791" y="7269"/>
                  </a:cubicBezTo>
                  <a:cubicBezTo>
                    <a:pt x="1791" y="7269"/>
                    <a:pt x="1965" y="6164"/>
                    <a:pt x="2148" y="4903"/>
                  </a:cubicBezTo>
                  <a:cubicBezTo>
                    <a:pt x="2309" y="3793"/>
                    <a:pt x="2333" y="3473"/>
                    <a:pt x="2401" y="3095"/>
                  </a:cubicBezTo>
                  <a:lnTo>
                    <a:pt x="2615" y="3060"/>
                  </a:lnTo>
                  <a:cubicBezTo>
                    <a:pt x="2821" y="4037"/>
                    <a:pt x="3414" y="6575"/>
                    <a:pt x="3912" y="7152"/>
                  </a:cubicBezTo>
                  <a:cubicBezTo>
                    <a:pt x="4350" y="7767"/>
                    <a:pt x="4431" y="7953"/>
                    <a:pt x="5274" y="9078"/>
                  </a:cubicBezTo>
                  <a:cubicBezTo>
                    <a:pt x="5937" y="9963"/>
                    <a:pt x="6788" y="11158"/>
                    <a:pt x="6788" y="11158"/>
                  </a:cubicBezTo>
                  <a:cubicBezTo>
                    <a:pt x="6803" y="11159"/>
                    <a:pt x="6819" y="11159"/>
                    <a:pt x="6834" y="11159"/>
                  </a:cubicBezTo>
                  <a:cubicBezTo>
                    <a:pt x="7335" y="11159"/>
                    <a:pt x="7624" y="10660"/>
                    <a:pt x="7624" y="10660"/>
                  </a:cubicBezTo>
                  <a:cubicBezTo>
                    <a:pt x="7624" y="10660"/>
                    <a:pt x="6560" y="8479"/>
                    <a:pt x="6229" y="7580"/>
                  </a:cubicBezTo>
                  <a:cubicBezTo>
                    <a:pt x="5924" y="6748"/>
                    <a:pt x="5069" y="6171"/>
                    <a:pt x="5069" y="6171"/>
                  </a:cubicBezTo>
                  <a:cubicBezTo>
                    <a:pt x="5069" y="6171"/>
                    <a:pt x="4972" y="4888"/>
                    <a:pt x="4801" y="3543"/>
                  </a:cubicBezTo>
                  <a:cubicBezTo>
                    <a:pt x="4548" y="1527"/>
                    <a:pt x="4464" y="472"/>
                    <a:pt x="4239"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4" name="Google Shape;434;p27"/>
            <p:cNvSpPr/>
            <p:nvPr/>
          </p:nvSpPr>
          <p:spPr>
            <a:xfrm>
              <a:off x="5340125" y="1603650"/>
              <a:ext cx="79350" cy="96850"/>
            </a:xfrm>
            <a:custGeom>
              <a:rect b="b" l="l" r="r" t="t"/>
              <a:pathLst>
                <a:path extrusionOk="0" h="3874" w="3174">
                  <a:moveTo>
                    <a:pt x="1539" y="0"/>
                  </a:moveTo>
                  <a:cubicBezTo>
                    <a:pt x="706" y="0"/>
                    <a:pt x="154" y="641"/>
                    <a:pt x="66" y="1457"/>
                  </a:cubicBezTo>
                  <a:cubicBezTo>
                    <a:pt x="16" y="1863"/>
                    <a:pt x="0" y="2684"/>
                    <a:pt x="308" y="3311"/>
                  </a:cubicBezTo>
                  <a:cubicBezTo>
                    <a:pt x="469" y="3639"/>
                    <a:pt x="613" y="3874"/>
                    <a:pt x="894" y="3874"/>
                  </a:cubicBezTo>
                  <a:cubicBezTo>
                    <a:pt x="918" y="3874"/>
                    <a:pt x="943" y="3872"/>
                    <a:pt x="969" y="3869"/>
                  </a:cubicBezTo>
                  <a:cubicBezTo>
                    <a:pt x="1190" y="3839"/>
                    <a:pt x="2097" y="3524"/>
                    <a:pt x="2378" y="3162"/>
                  </a:cubicBezTo>
                  <a:cubicBezTo>
                    <a:pt x="2429" y="3098"/>
                    <a:pt x="2515" y="2914"/>
                    <a:pt x="2515" y="2914"/>
                  </a:cubicBezTo>
                  <a:cubicBezTo>
                    <a:pt x="2903" y="2621"/>
                    <a:pt x="3159" y="2165"/>
                    <a:pt x="3164" y="1640"/>
                  </a:cubicBezTo>
                  <a:cubicBezTo>
                    <a:pt x="3174" y="744"/>
                    <a:pt x="2454" y="10"/>
                    <a:pt x="1558" y="0"/>
                  </a:cubicBezTo>
                  <a:cubicBezTo>
                    <a:pt x="1552" y="0"/>
                    <a:pt x="1545" y="0"/>
                    <a:pt x="1539"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5" name="Google Shape;435;p27"/>
            <p:cNvSpPr/>
            <p:nvPr/>
          </p:nvSpPr>
          <p:spPr>
            <a:xfrm>
              <a:off x="5360975" y="1682675"/>
              <a:ext cx="65825" cy="50475"/>
            </a:xfrm>
            <a:custGeom>
              <a:rect b="b" l="l" r="r" t="t"/>
              <a:pathLst>
                <a:path extrusionOk="0" h="2019" w="2633">
                  <a:moveTo>
                    <a:pt x="1544" y="1"/>
                  </a:moveTo>
                  <a:lnTo>
                    <a:pt x="428" y="482"/>
                  </a:lnTo>
                  <a:cubicBezTo>
                    <a:pt x="520" y="687"/>
                    <a:pt x="595" y="900"/>
                    <a:pt x="653" y="1117"/>
                  </a:cubicBezTo>
                  <a:cubicBezTo>
                    <a:pt x="692" y="1274"/>
                    <a:pt x="561" y="1319"/>
                    <a:pt x="264" y="1543"/>
                  </a:cubicBezTo>
                  <a:cubicBezTo>
                    <a:pt x="0" y="1740"/>
                    <a:pt x="621" y="2018"/>
                    <a:pt x="1123" y="2018"/>
                  </a:cubicBezTo>
                  <a:cubicBezTo>
                    <a:pt x="1188" y="2018"/>
                    <a:pt x="1251" y="2014"/>
                    <a:pt x="1310" y="2004"/>
                  </a:cubicBezTo>
                  <a:cubicBezTo>
                    <a:pt x="1823" y="1916"/>
                    <a:pt x="2376" y="1549"/>
                    <a:pt x="2505" y="1199"/>
                  </a:cubicBezTo>
                  <a:cubicBezTo>
                    <a:pt x="2633" y="848"/>
                    <a:pt x="2564" y="770"/>
                    <a:pt x="2332" y="770"/>
                  </a:cubicBezTo>
                  <a:cubicBezTo>
                    <a:pt x="2306" y="770"/>
                    <a:pt x="2278" y="771"/>
                    <a:pt x="2248" y="773"/>
                  </a:cubicBezTo>
                  <a:cubicBezTo>
                    <a:pt x="2064" y="783"/>
                    <a:pt x="1953" y="798"/>
                    <a:pt x="1881" y="798"/>
                  </a:cubicBezTo>
                  <a:cubicBezTo>
                    <a:pt x="1776" y="798"/>
                    <a:pt x="1752" y="766"/>
                    <a:pt x="1710" y="636"/>
                  </a:cubicBezTo>
                  <a:cubicBezTo>
                    <a:pt x="1684" y="558"/>
                    <a:pt x="1544" y="1"/>
                    <a:pt x="1544" y="1"/>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6" name="Google Shape;436;p27"/>
            <p:cNvSpPr/>
            <p:nvPr/>
          </p:nvSpPr>
          <p:spPr>
            <a:xfrm>
              <a:off x="5347125" y="1603650"/>
              <a:ext cx="70175" cy="83600"/>
            </a:xfrm>
            <a:custGeom>
              <a:rect b="b" l="l" r="r" t="t"/>
              <a:pathLst>
                <a:path extrusionOk="0" h="3344" w="2807">
                  <a:moveTo>
                    <a:pt x="1261" y="0"/>
                  </a:moveTo>
                  <a:cubicBezTo>
                    <a:pt x="688" y="0"/>
                    <a:pt x="247" y="303"/>
                    <a:pt x="0" y="757"/>
                  </a:cubicBezTo>
                  <a:cubicBezTo>
                    <a:pt x="47" y="830"/>
                    <a:pt x="105" y="896"/>
                    <a:pt x="171" y="952"/>
                  </a:cubicBezTo>
                  <a:cubicBezTo>
                    <a:pt x="171" y="952"/>
                    <a:pt x="117" y="1166"/>
                    <a:pt x="262" y="1300"/>
                  </a:cubicBezTo>
                  <a:cubicBezTo>
                    <a:pt x="364" y="1396"/>
                    <a:pt x="407" y="1542"/>
                    <a:pt x="398" y="1683"/>
                  </a:cubicBezTo>
                  <a:cubicBezTo>
                    <a:pt x="390" y="1837"/>
                    <a:pt x="390" y="2026"/>
                    <a:pt x="421" y="2190"/>
                  </a:cubicBezTo>
                  <a:cubicBezTo>
                    <a:pt x="467" y="2422"/>
                    <a:pt x="696" y="2508"/>
                    <a:pt x="696" y="2508"/>
                  </a:cubicBezTo>
                  <a:cubicBezTo>
                    <a:pt x="696" y="2508"/>
                    <a:pt x="695" y="2147"/>
                    <a:pt x="765" y="1945"/>
                  </a:cubicBezTo>
                  <a:cubicBezTo>
                    <a:pt x="803" y="1836"/>
                    <a:pt x="928" y="1766"/>
                    <a:pt x="1058" y="1766"/>
                  </a:cubicBezTo>
                  <a:cubicBezTo>
                    <a:pt x="1169" y="1766"/>
                    <a:pt x="1283" y="1817"/>
                    <a:pt x="1351" y="1937"/>
                  </a:cubicBezTo>
                  <a:cubicBezTo>
                    <a:pt x="1500" y="2198"/>
                    <a:pt x="1465" y="2499"/>
                    <a:pt x="1362" y="2680"/>
                  </a:cubicBezTo>
                  <a:cubicBezTo>
                    <a:pt x="1295" y="2799"/>
                    <a:pt x="1207" y="2852"/>
                    <a:pt x="1129" y="2852"/>
                  </a:cubicBezTo>
                  <a:cubicBezTo>
                    <a:pt x="1085" y="2852"/>
                    <a:pt x="1045" y="2836"/>
                    <a:pt x="1012" y="2806"/>
                  </a:cubicBezTo>
                  <a:lnTo>
                    <a:pt x="1012" y="2806"/>
                  </a:lnTo>
                  <a:cubicBezTo>
                    <a:pt x="948" y="2866"/>
                    <a:pt x="977" y="3245"/>
                    <a:pt x="1337" y="3311"/>
                  </a:cubicBezTo>
                  <a:cubicBezTo>
                    <a:pt x="1458" y="3333"/>
                    <a:pt x="1567" y="3344"/>
                    <a:pt x="1664" y="3344"/>
                  </a:cubicBezTo>
                  <a:cubicBezTo>
                    <a:pt x="1855" y="3344"/>
                    <a:pt x="2002" y="3303"/>
                    <a:pt x="2115" y="3229"/>
                  </a:cubicBezTo>
                  <a:cubicBezTo>
                    <a:pt x="2219" y="3165"/>
                    <a:pt x="2396" y="2877"/>
                    <a:pt x="2396" y="2877"/>
                  </a:cubicBezTo>
                  <a:cubicBezTo>
                    <a:pt x="2693" y="2375"/>
                    <a:pt x="2792" y="2027"/>
                    <a:pt x="2798" y="1502"/>
                  </a:cubicBezTo>
                  <a:cubicBezTo>
                    <a:pt x="2807" y="606"/>
                    <a:pt x="2174" y="10"/>
                    <a:pt x="1278" y="0"/>
                  </a:cubicBezTo>
                  <a:cubicBezTo>
                    <a:pt x="1272" y="0"/>
                    <a:pt x="1267" y="0"/>
                    <a:pt x="1261" y="0"/>
                  </a:cubicBezTo>
                  <a:close/>
                </a:path>
              </a:pathLst>
            </a:custGeom>
            <a:solidFill>
              <a:srgbClr val="180D2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7" name="Google Shape;437;p27"/>
            <p:cNvSpPr/>
            <p:nvPr/>
          </p:nvSpPr>
          <p:spPr>
            <a:xfrm>
              <a:off x="5322300" y="1701000"/>
              <a:ext cx="130025" cy="204000"/>
            </a:xfrm>
            <a:custGeom>
              <a:rect b="b" l="l" r="r" t="t"/>
              <a:pathLst>
                <a:path extrusionOk="0" h="8160" w="5201">
                  <a:moveTo>
                    <a:pt x="3882" y="0"/>
                  </a:moveTo>
                  <a:cubicBezTo>
                    <a:pt x="3701" y="0"/>
                    <a:pt x="3505" y="49"/>
                    <a:pt x="3411" y="56"/>
                  </a:cubicBezTo>
                  <a:cubicBezTo>
                    <a:pt x="3528" y="200"/>
                    <a:pt x="3587" y="413"/>
                    <a:pt x="3261" y="550"/>
                  </a:cubicBezTo>
                  <a:cubicBezTo>
                    <a:pt x="3083" y="625"/>
                    <a:pt x="2908" y="651"/>
                    <a:pt x="2752" y="651"/>
                  </a:cubicBezTo>
                  <a:cubicBezTo>
                    <a:pt x="2416" y="651"/>
                    <a:pt x="2168" y="533"/>
                    <a:pt x="2168" y="533"/>
                  </a:cubicBezTo>
                  <a:cubicBezTo>
                    <a:pt x="2168" y="533"/>
                    <a:pt x="1664" y="796"/>
                    <a:pt x="1250" y="1085"/>
                  </a:cubicBezTo>
                  <a:cubicBezTo>
                    <a:pt x="241" y="1786"/>
                    <a:pt x="0" y="2932"/>
                    <a:pt x="1018" y="3352"/>
                  </a:cubicBezTo>
                  <a:cubicBezTo>
                    <a:pt x="1080" y="3809"/>
                    <a:pt x="1374" y="4416"/>
                    <a:pt x="1394" y="4684"/>
                  </a:cubicBezTo>
                  <a:cubicBezTo>
                    <a:pt x="1337" y="5497"/>
                    <a:pt x="1105" y="5734"/>
                    <a:pt x="921" y="7585"/>
                  </a:cubicBezTo>
                  <a:cubicBezTo>
                    <a:pt x="1216" y="7930"/>
                    <a:pt x="1810" y="8159"/>
                    <a:pt x="2451" y="8159"/>
                  </a:cubicBezTo>
                  <a:cubicBezTo>
                    <a:pt x="2691" y="8159"/>
                    <a:pt x="2938" y="8127"/>
                    <a:pt x="3178" y="8057"/>
                  </a:cubicBezTo>
                  <a:cubicBezTo>
                    <a:pt x="4303" y="7728"/>
                    <a:pt x="4904" y="6898"/>
                    <a:pt x="5201" y="6531"/>
                  </a:cubicBezTo>
                  <a:cubicBezTo>
                    <a:pt x="5036" y="5396"/>
                    <a:pt x="4373" y="4665"/>
                    <a:pt x="4381" y="4337"/>
                  </a:cubicBezTo>
                  <a:cubicBezTo>
                    <a:pt x="4410" y="3096"/>
                    <a:pt x="4837" y="2325"/>
                    <a:pt x="4724" y="1178"/>
                  </a:cubicBezTo>
                  <a:cubicBezTo>
                    <a:pt x="4658" y="520"/>
                    <a:pt x="4416" y="200"/>
                    <a:pt x="4068" y="24"/>
                  </a:cubicBezTo>
                  <a:cubicBezTo>
                    <a:pt x="4011" y="7"/>
                    <a:pt x="3947" y="0"/>
                    <a:pt x="3882" y="0"/>
                  </a:cubicBezTo>
                  <a:close/>
                </a:path>
              </a:pathLst>
            </a:custGeom>
            <a:solidFill>
              <a:srgbClr val="F5FBF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8" name="Google Shape;438;p27"/>
            <p:cNvSpPr/>
            <p:nvPr/>
          </p:nvSpPr>
          <p:spPr>
            <a:xfrm>
              <a:off x="5333575" y="1813950"/>
              <a:ext cx="168150" cy="164875"/>
            </a:xfrm>
            <a:custGeom>
              <a:rect b="b" l="l" r="r" t="t"/>
              <a:pathLst>
                <a:path extrusionOk="0" h="6595" w="6726">
                  <a:moveTo>
                    <a:pt x="3978" y="1"/>
                  </a:moveTo>
                  <a:cubicBezTo>
                    <a:pt x="3978" y="1"/>
                    <a:pt x="2916" y="605"/>
                    <a:pt x="1919" y="605"/>
                  </a:cubicBezTo>
                  <a:cubicBezTo>
                    <a:pt x="1549" y="605"/>
                    <a:pt x="1189" y="523"/>
                    <a:pt x="894" y="295"/>
                  </a:cubicBezTo>
                  <a:cubicBezTo>
                    <a:pt x="894" y="295"/>
                    <a:pt x="160" y="3644"/>
                    <a:pt x="0" y="5616"/>
                  </a:cubicBezTo>
                  <a:cubicBezTo>
                    <a:pt x="0" y="5616"/>
                    <a:pt x="565" y="6594"/>
                    <a:pt x="2422" y="6594"/>
                  </a:cubicBezTo>
                  <a:cubicBezTo>
                    <a:pt x="2701" y="6594"/>
                    <a:pt x="3009" y="6572"/>
                    <a:pt x="3349" y="6521"/>
                  </a:cubicBezTo>
                  <a:cubicBezTo>
                    <a:pt x="6015" y="6124"/>
                    <a:pt x="6726" y="4199"/>
                    <a:pt x="6726" y="4199"/>
                  </a:cubicBezTo>
                  <a:cubicBezTo>
                    <a:pt x="5810" y="2198"/>
                    <a:pt x="4394" y="730"/>
                    <a:pt x="3978" y="1"/>
                  </a:cubicBezTo>
                  <a:close/>
                </a:path>
              </a:pathLst>
            </a:custGeom>
            <a:solidFill>
              <a:srgbClr val="E94372"/>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39" name="Google Shape;439;p27"/>
            <p:cNvSpPr/>
            <p:nvPr/>
          </p:nvSpPr>
          <p:spPr>
            <a:xfrm>
              <a:off x="5354275" y="1808825"/>
              <a:ext cx="82225" cy="26025"/>
            </a:xfrm>
            <a:custGeom>
              <a:rect b="b" l="l" r="r" t="t"/>
              <a:pathLst>
                <a:path extrusionOk="0" h="1041" w="3289">
                  <a:moveTo>
                    <a:pt x="3102" y="1"/>
                  </a:moveTo>
                  <a:cubicBezTo>
                    <a:pt x="3102" y="1"/>
                    <a:pt x="2358" y="521"/>
                    <a:pt x="1178" y="569"/>
                  </a:cubicBezTo>
                  <a:cubicBezTo>
                    <a:pt x="1133" y="571"/>
                    <a:pt x="1089" y="572"/>
                    <a:pt x="1048" y="572"/>
                  </a:cubicBezTo>
                  <a:cubicBezTo>
                    <a:pt x="406" y="572"/>
                    <a:pt x="182" y="362"/>
                    <a:pt x="92" y="240"/>
                  </a:cubicBezTo>
                  <a:cubicBezTo>
                    <a:pt x="92" y="240"/>
                    <a:pt x="0" y="511"/>
                    <a:pt x="24" y="696"/>
                  </a:cubicBezTo>
                  <a:cubicBezTo>
                    <a:pt x="293" y="965"/>
                    <a:pt x="746" y="1041"/>
                    <a:pt x="1211" y="1041"/>
                  </a:cubicBezTo>
                  <a:cubicBezTo>
                    <a:pt x="1348" y="1041"/>
                    <a:pt x="1487" y="1034"/>
                    <a:pt x="1622" y="1024"/>
                  </a:cubicBezTo>
                  <a:cubicBezTo>
                    <a:pt x="2295" y="973"/>
                    <a:pt x="3017" y="662"/>
                    <a:pt x="3288" y="423"/>
                  </a:cubicBezTo>
                  <a:cubicBezTo>
                    <a:pt x="3288" y="423"/>
                    <a:pt x="3141" y="164"/>
                    <a:pt x="3102" y="1"/>
                  </a:cubicBezTo>
                  <a:close/>
                </a:path>
              </a:pathLst>
            </a:custGeom>
            <a:solidFill>
              <a:srgbClr val="D83068"/>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40" name="Google Shape;440;p27"/>
            <p:cNvSpPr/>
            <p:nvPr/>
          </p:nvSpPr>
          <p:spPr>
            <a:xfrm>
              <a:off x="5157425" y="1724875"/>
              <a:ext cx="231150" cy="123500"/>
            </a:xfrm>
            <a:custGeom>
              <a:rect b="b" l="l" r="r" t="t"/>
              <a:pathLst>
                <a:path extrusionOk="0" h="4940" w="9246">
                  <a:moveTo>
                    <a:pt x="8533" y="0"/>
                  </a:moveTo>
                  <a:cubicBezTo>
                    <a:pt x="8303" y="0"/>
                    <a:pt x="8050" y="129"/>
                    <a:pt x="7804" y="451"/>
                  </a:cubicBezTo>
                  <a:cubicBezTo>
                    <a:pt x="7511" y="833"/>
                    <a:pt x="6671" y="2002"/>
                    <a:pt x="5892" y="2647"/>
                  </a:cubicBezTo>
                  <a:cubicBezTo>
                    <a:pt x="5276" y="3157"/>
                    <a:pt x="4586" y="3446"/>
                    <a:pt x="3782" y="3683"/>
                  </a:cubicBezTo>
                  <a:cubicBezTo>
                    <a:pt x="3347" y="3812"/>
                    <a:pt x="3019" y="3862"/>
                    <a:pt x="2779" y="3862"/>
                  </a:cubicBezTo>
                  <a:cubicBezTo>
                    <a:pt x="2643" y="3862"/>
                    <a:pt x="2536" y="3846"/>
                    <a:pt x="2453" y="3820"/>
                  </a:cubicBezTo>
                  <a:cubicBezTo>
                    <a:pt x="2223" y="3745"/>
                    <a:pt x="2077" y="3658"/>
                    <a:pt x="1861" y="3514"/>
                  </a:cubicBezTo>
                  <a:cubicBezTo>
                    <a:pt x="1616" y="3350"/>
                    <a:pt x="1420" y="3331"/>
                    <a:pt x="1238" y="3230"/>
                  </a:cubicBezTo>
                  <a:cubicBezTo>
                    <a:pt x="1112" y="3160"/>
                    <a:pt x="1075" y="3105"/>
                    <a:pt x="1040" y="3105"/>
                  </a:cubicBezTo>
                  <a:cubicBezTo>
                    <a:pt x="1024" y="3105"/>
                    <a:pt x="1008" y="3116"/>
                    <a:pt x="984" y="3141"/>
                  </a:cubicBezTo>
                  <a:cubicBezTo>
                    <a:pt x="908" y="3225"/>
                    <a:pt x="989" y="3441"/>
                    <a:pt x="1147" y="3564"/>
                  </a:cubicBezTo>
                  <a:cubicBezTo>
                    <a:pt x="1312" y="3693"/>
                    <a:pt x="1454" y="3710"/>
                    <a:pt x="1479" y="3751"/>
                  </a:cubicBezTo>
                  <a:cubicBezTo>
                    <a:pt x="1491" y="3771"/>
                    <a:pt x="1454" y="3782"/>
                    <a:pt x="1384" y="3782"/>
                  </a:cubicBezTo>
                  <a:cubicBezTo>
                    <a:pt x="1314" y="3782"/>
                    <a:pt x="1211" y="3771"/>
                    <a:pt x="1093" y="3750"/>
                  </a:cubicBezTo>
                  <a:cubicBezTo>
                    <a:pt x="767" y="3688"/>
                    <a:pt x="587" y="3547"/>
                    <a:pt x="426" y="3489"/>
                  </a:cubicBezTo>
                  <a:cubicBezTo>
                    <a:pt x="395" y="3478"/>
                    <a:pt x="369" y="3474"/>
                    <a:pt x="346" y="3474"/>
                  </a:cubicBezTo>
                  <a:cubicBezTo>
                    <a:pt x="235" y="3474"/>
                    <a:pt x="215" y="3585"/>
                    <a:pt x="252" y="3643"/>
                  </a:cubicBezTo>
                  <a:cubicBezTo>
                    <a:pt x="295" y="3713"/>
                    <a:pt x="368" y="3817"/>
                    <a:pt x="608" y="3946"/>
                  </a:cubicBezTo>
                  <a:cubicBezTo>
                    <a:pt x="848" y="4077"/>
                    <a:pt x="1153" y="4174"/>
                    <a:pt x="1153" y="4174"/>
                  </a:cubicBezTo>
                  <a:cubicBezTo>
                    <a:pt x="996" y="4171"/>
                    <a:pt x="841" y="4148"/>
                    <a:pt x="690" y="4108"/>
                  </a:cubicBezTo>
                  <a:cubicBezTo>
                    <a:pt x="404" y="4033"/>
                    <a:pt x="298" y="3968"/>
                    <a:pt x="148" y="3937"/>
                  </a:cubicBezTo>
                  <a:cubicBezTo>
                    <a:pt x="139" y="3935"/>
                    <a:pt x="131" y="3934"/>
                    <a:pt x="124" y="3934"/>
                  </a:cubicBezTo>
                  <a:cubicBezTo>
                    <a:pt x="1" y="3934"/>
                    <a:pt x="21" y="4164"/>
                    <a:pt x="158" y="4249"/>
                  </a:cubicBezTo>
                  <a:cubicBezTo>
                    <a:pt x="310" y="4340"/>
                    <a:pt x="474" y="4410"/>
                    <a:pt x="645" y="4456"/>
                  </a:cubicBezTo>
                  <a:cubicBezTo>
                    <a:pt x="837" y="4509"/>
                    <a:pt x="1163" y="4569"/>
                    <a:pt x="1163" y="4569"/>
                  </a:cubicBezTo>
                  <a:cubicBezTo>
                    <a:pt x="1118" y="4573"/>
                    <a:pt x="1074" y="4574"/>
                    <a:pt x="1033" y="4574"/>
                  </a:cubicBezTo>
                  <a:cubicBezTo>
                    <a:pt x="774" y="4574"/>
                    <a:pt x="580" y="4509"/>
                    <a:pt x="453" y="4478"/>
                  </a:cubicBezTo>
                  <a:cubicBezTo>
                    <a:pt x="416" y="4470"/>
                    <a:pt x="383" y="4466"/>
                    <a:pt x="355" y="4466"/>
                  </a:cubicBezTo>
                  <a:cubicBezTo>
                    <a:pt x="271" y="4466"/>
                    <a:pt x="228" y="4502"/>
                    <a:pt x="233" y="4570"/>
                  </a:cubicBezTo>
                  <a:cubicBezTo>
                    <a:pt x="237" y="4643"/>
                    <a:pt x="330" y="4732"/>
                    <a:pt x="640" y="4844"/>
                  </a:cubicBezTo>
                  <a:cubicBezTo>
                    <a:pt x="822" y="4909"/>
                    <a:pt x="1055" y="4939"/>
                    <a:pt x="1294" y="4939"/>
                  </a:cubicBezTo>
                  <a:cubicBezTo>
                    <a:pt x="1466" y="4939"/>
                    <a:pt x="1641" y="4924"/>
                    <a:pt x="1802" y="4894"/>
                  </a:cubicBezTo>
                  <a:cubicBezTo>
                    <a:pt x="2190" y="4822"/>
                    <a:pt x="2336" y="4820"/>
                    <a:pt x="2540" y="4797"/>
                  </a:cubicBezTo>
                  <a:cubicBezTo>
                    <a:pt x="3204" y="4720"/>
                    <a:pt x="3657" y="4668"/>
                    <a:pt x="4377" y="4452"/>
                  </a:cubicBezTo>
                  <a:cubicBezTo>
                    <a:pt x="5409" y="4142"/>
                    <a:pt x="6112" y="3727"/>
                    <a:pt x="6539" y="3419"/>
                  </a:cubicBezTo>
                  <a:cubicBezTo>
                    <a:pt x="7420" y="2787"/>
                    <a:pt x="8342" y="1683"/>
                    <a:pt x="8790" y="1041"/>
                  </a:cubicBezTo>
                  <a:cubicBezTo>
                    <a:pt x="9246" y="388"/>
                    <a:pt x="9061" y="186"/>
                    <a:pt x="8812" y="66"/>
                  </a:cubicBezTo>
                  <a:cubicBezTo>
                    <a:pt x="8725" y="24"/>
                    <a:pt x="8631" y="0"/>
                    <a:pt x="8533" y="0"/>
                  </a:cubicBezTo>
                  <a:close/>
                </a:path>
              </a:pathLst>
            </a:custGeom>
            <a:solidFill>
              <a:srgbClr val="B44C65"/>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441" name="Google Shape;441;p27"/>
            <p:cNvSpPr/>
            <p:nvPr/>
          </p:nvSpPr>
          <p:spPr>
            <a:xfrm>
              <a:off x="5396500" y="1601375"/>
              <a:ext cx="66525" cy="109725"/>
            </a:xfrm>
            <a:custGeom>
              <a:rect b="b" l="l" r="r" t="t"/>
              <a:pathLst>
                <a:path extrusionOk="0" h="4389" w="2661">
                  <a:moveTo>
                    <a:pt x="815" y="1"/>
                  </a:moveTo>
                  <a:cubicBezTo>
                    <a:pt x="334" y="1"/>
                    <a:pt x="0" y="346"/>
                    <a:pt x="0" y="346"/>
                  </a:cubicBezTo>
                  <a:lnTo>
                    <a:pt x="143" y="423"/>
                  </a:lnTo>
                  <a:cubicBezTo>
                    <a:pt x="143" y="423"/>
                    <a:pt x="360" y="1234"/>
                    <a:pt x="528" y="2314"/>
                  </a:cubicBezTo>
                  <a:cubicBezTo>
                    <a:pt x="695" y="3394"/>
                    <a:pt x="914" y="4208"/>
                    <a:pt x="1842" y="4371"/>
                  </a:cubicBezTo>
                  <a:cubicBezTo>
                    <a:pt x="1908" y="4383"/>
                    <a:pt x="1970" y="4388"/>
                    <a:pt x="2028" y="4388"/>
                  </a:cubicBezTo>
                  <a:cubicBezTo>
                    <a:pt x="2481" y="4388"/>
                    <a:pt x="2661" y="4068"/>
                    <a:pt x="2661" y="4068"/>
                  </a:cubicBezTo>
                  <a:cubicBezTo>
                    <a:pt x="2399" y="4062"/>
                    <a:pt x="1896" y="3704"/>
                    <a:pt x="1983" y="2630"/>
                  </a:cubicBezTo>
                  <a:cubicBezTo>
                    <a:pt x="2059" y="1698"/>
                    <a:pt x="2157" y="807"/>
                    <a:pt x="1599" y="325"/>
                  </a:cubicBezTo>
                  <a:cubicBezTo>
                    <a:pt x="1317" y="82"/>
                    <a:pt x="1048" y="1"/>
                    <a:pt x="815" y="1"/>
                  </a:cubicBezTo>
                  <a:close/>
                </a:path>
              </a:pathLst>
            </a:custGeom>
            <a:solidFill>
              <a:srgbClr val="180D2B"/>
            </a:solidFill>
            <a:ln>
              <a:noFill/>
            </a:ln>
          </p:spPr>
          <p:txBody>
            <a:bodyPr anchorCtr="0" anchor="ctr" bIns="68575" lIns="68575" spcFirstLastPara="1" rIns="68575" wrap="square" tIns="68575">
              <a:noAutofit/>
            </a:bodyPr>
            <a:lstStyle/>
            <a:p>
              <a:pPr indent="0" lvl="0" marL="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28"/>
          <p:cNvSpPr txBox="1"/>
          <p:nvPr>
            <p:ph idx="1" type="subTitle"/>
          </p:nvPr>
        </p:nvSpPr>
        <p:spPr>
          <a:xfrm>
            <a:off x="421030" y="306011"/>
            <a:ext cx="8437800" cy="776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ENGAGING PROGRAMS</a:t>
            </a:r>
            <a:endParaRPr sz="6000">
              <a:solidFill>
                <a:srgbClr val="000000"/>
              </a:solidFill>
              <a:highlight>
                <a:srgbClr val="FFC000"/>
              </a:highlight>
              <a:latin typeface="Oswald Regular"/>
              <a:ea typeface="Oswald Regular"/>
              <a:cs typeface="Oswald Regular"/>
              <a:sym typeface="Oswald Regular"/>
            </a:endParaRPr>
          </a:p>
        </p:txBody>
      </p:sp>
      <p:pic>
        <p:nvPicPr>
          <p:cNvPr id="447" name="Google Shape;447;p28"/>
          <p:cNvPicPr preferRelativeResize="0"/>
          <p:nvPr/>
        </p:nvPicPr>
        <p:blipFill rotWithShape="1">
          <a:blip r:embed="rId3">
            <a:alphaModFix/>
          </a:blip>
          <a:srcRect b="0" l="0" r="0" t="0"/>
          <a:stretch/>
        </p:blipFill>
        <p:spPr>
          <a:xfrm>
            <a:off x="-793" y="4576523"/>
            <a:ext cx="9144795" cy="566978"/>
          </a:xfrm>
          <a:prstGeom prst="rect">
            <a:avLst/>
          </a:prstGeom>
          <a:noFill/>
          <a:ln>
            <a:noFill/>
          </a:ln>
        </p:spPr>
      </p:pic>
      <p:pic>
        <p:nvPicPr>
          <p:cNvPr id="448" name="Google Shape;448;p28"/>
          <p:cNvPicPr preferRelativeResize="0"/>
          <p:nvPr/>
        </p:nvPicPr>
        <p:blipFill>
          <a:blip r:embed="rId4">
            <a:alphaModFix/>
          </a:blip>
          <a:stretch>
            <a:fillRect/>
          </a:stretch>
        </p:blipFill>
        <p:spPr>
          <a:xfrm>
            <a:off x="2362200" y="1387500"/>
            <a:ext cx="4161549" cy="1633750"/>
          </a:xfrm>
          <a:prstGeom prst="rect">
            <a:avLst/>
          </a:prstGeom>
          <a:noFill/>
          <a:ln>
            <a:noFill/>
          </a:ln>
        </p:spPr>
      </p:pic>
      <p:pic>
        <p:nvPicPr>
          <p:cNvPr id="449" name="Google Shape;449;p28"/>
          <p:cNvPicPr preferRelativeResize="0"/>
          <p:nvPr/>
        </p:nvPicPr>
        <p:blipFill>
          <a:blip r:embed="rId5">
            <a:alphaModFix/>
          </a:blip>
          <a:stretch>
            <a:fillRect/>
          </a:stretch>
        </p:blipFill>
        <p:spPr>
          <a:xfrm>
            <a:off x="2362200" y="3209526"/>
            <a:ext cx="1922426" cy="1481350"/>
          </a:xfrm>
          <a:prstGeom prst="rect">
            <a:avLst/>
          </a:prstGeom>
          <a:noFill/>
          <a:ln>
            <a:noFill/>
          </a:ln>
        </p:spPr>
      </p:pic>
      <p:pic>
        <p:nvPicPr>
          <p:cNvPr id="450" name="Google Shape;450;p28"/>
          <p:cNvPicPr preferRelativeResize="0"/>
          <p:nvPr/>
        </p:nvPicPr>
        <p:blipFill>
          <a:blip r:embed="rId6">
            <a:alphaModFix/>
          </a:blip>
          <a:stretch>
            <a:fillRect/>
          </a:stretch>
        </p:blipFill>
        <p:spPr>
          <a:xfrm>
            <a:off x="4362675" y="3209526"/>
            <a:ext cx="998663" cy="1481350"/>
          </a:xfrm>
          <a:prstGeom prst="rect">
            <a:avLst/>
          </a:prstGeom>
          <a:noFill/>
          <a:ln>
            <a:noFill/>
          </a:ln>
        </p:spPr>
      </p:pic>
      <p:pic>
        <p:nvPicPr>
          <p:cNvPr id="451" name="Google Shape;451;p28"/>
          <p:cNvPicPr preferRelativeResize="0"/>
          <p:nvPr/>
        </p:nvPicPr>
        <p:blipFill>
          <a:blip r:embed="rId7">
            <a:alphaModFix/>
          </a:blip>
          <a:stretch>
            <a:fillRect/>
          </a:stretch>
        </p:blipFill>
        <p:spPr>
          <a:xfrm>
            <a:off x="6582250" y="1387500"/>
            <a:ext cx="2450625" cy="1633750"/>
          </a:xfrm>
          <a:prstGeom prst="rect">
            <a:avLst/>
          </a:prstGeom>
          <a:noFill/>
          <a:ln>
            <a:noFill/>
          </a:ln>
        </p:spPr>
      </p:pic>
      <p:pic>
        <p:nvPicPr>
          <p:cNvPr id="452" name="Google Shape;452;p28"/>
          <p:cNvPicPr preferRelativeResize="0"/>
          <p:nvPr/>
        </p:nvPicPr>
        <p:blipFill rotWithShape="1">
          <a:blip r:embed="rId8">
            <a:alphaModFix/>
          </a:blip>
          <a:srcRect b="10762" l="0" r="0" t="0"/>
          <a:stretch/>
        </p:blipFill>
        <p:spPr>
          <a:xfrm>
            <a:off x="6516125" y="3209525"/>
            <a:ext cx="2516749" cy="1497275"/>
          </a:xfrm>
          <a:prstGeom prst="rect">
            <a:avLst/>
          </a:prstGeom>
          <a:noFill/>
          <a:ln>
            <a:noFill/>
          </a:ln>
        </p:spPr>
      </p:pic>
      <p:pic>
        <p:nvPicPr>
          <p:cNvPr id="453" name="Google Shape;453;p28"/>
          <p:cNvPicPr preferRelativeResize="0"/>
          <p:nvPr/>
        </p:nvPicPr>
        <p:blipFill>
          <a:blip r:embed="rId9">
            <a:alphaModFix/>
          </a:blip>
          <a:stretch>
            <a:fillRect/>
          </a:stretch>
        </p:blipFill>
        <p:spPr>
          <a:xfrm>
            <a:off x="5439400" y="3209531"/>
            <a:ext cx="998676" cy="1497265"/>
          </a:xfrm>
          <a:prstGeom prst="rect">
            <a:avLst/>
          </a:prstGeom>
          <a:noFill/>
          <a:ln>
            <a:noFill/>
          </a:ln>
        </p:spPr>
      </p:pic>
      <p:sp>
        <p:nvSpPr>
          <p:cNvPr id="454" name="Google Shape;454;p28"/>
          <p:cNvSpPr txBox="1"/>
          <p:nvPr/>
        </p:nvSpPr>
        <p:spPr>
          <a:xfrm>
            <a:off x="4927025" y="1459275"/>
            <a:ext cx="15891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Oswald"/>
                <a:ea typeface="Oswald"/>
                <a:cs typeface="Oswald"/>
                <a:sym typeface="Oswald"/>
              </a:rPr>
              <a:t>Week of Welcome</a:t>
            </a:r>
            <a:endParaRPr sz="1600">
              <a:solidFill>
                <a:srgbClr val="FFFFFF"/>
              </a:solidFill>
              <a:latin typeface="Oswald"/>
              <a:ea typeface="Oswald"/>
              <a:cs typeface="Oswald"/>
              <a:sym typeface="Oswald"/>
            </a:endParaRPr>
          </a:p>
        </p:txBody>
      </p:sp>
      <p:sp>
        <p:nvSpPr>
          <p:cNvPr id="455" name="Google Shape;455;p28"/>
          <p:cNvSpPr txBox="1"/>
          <p:nvPr/>
        </p:nvSpPr>
        <p:spPr>
          <a:xfrm>
            <a:off x="4362675" y="3209525"/>
            <a:ext cx="12810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Dr. Ken Jeong</a:t>
            </a:r>
            <a:endParaRPr sz="1200">
              <a:solidFill>
                <a:srgbClr val="FFFFFF"/>
              </a:solidFill>
              <a:latin typeface="Oswald"/>
              <a:ea typeface="Oswald"/>
              <a:cs typeface="Oswald"/>
              <a:sym typeface="Oswald"/>
            </a:endParaRPr>
          </a:p>
        </p:txBody>
      </p:sp>
      <p:sp>
        <p:nvSpPr>
          <p:cNvPr id="456" name="Google Shape;456;p28"/>
          <p:cNvSpPr txBox="1"/>
          <p:nvPr/>
        </p:nvSpPr>
        <p:spPr>
          <a:xfrm>
            <a:off x="5439400" y="4200125"/>
            <a:ext cx="11286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Love Your Body Week</a:t>
            </a:r>
            <a:endParaRPr sz="1200">
              <a:solidFill>
                <a:srgbClr val="FFFFFF"/>
              </a:solidFill>
              <a:latin typeface="Oswald"/>
              <a:ea typeface="Oswald"/>
              <a:cs typeface="Oswald"/>
              <a:sym typeface="Oswald"/>
            </a:endParaRPr>
          </a:p>
        </p:txBody>
      </p:sp>
      <p:sp>
        <p:nvSpPr>
          <p:cNvPr id="457" name="Google Shape;457;p28"/>
          <p:cNvSpPr txBox="1"/>
          <p:nvPr/>
        </p:nvSpPr>
        <p:spPr>
          <a:xfrm>
            <a:off x="6506050" y="1343875"/>
            <a:ext cx="19224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Annual Kwanzaa Celebration</a:t>
            </a:r>
            <a:endParaRPr sz="1200">
              <a:solidFill>
                <a:srgbClr val="FFFFFF"/>
              </a:solidFill>
              <a:latin typeface="Oswald"/>
              <a:ea typeface="Oswald"/>
              <a:cs typeface="Oswald"/>
              <a:sym typeface="Oswald"/>
            </a:endParaRPr>
          </a:p>
        </p:txBody>
      </p:sp>
      <p:sp>
        <p:nvSpPr>
          <p:cNvPr id="458" name="Google Shape;458;p28"/>
          <p:cNvSpPr txBox="1"/>
          <p:nvPr/>
        </p:nvSpPr>
        <p:spPr>
          <a:xfrm>
            <a:off x="6516125" y="3209525"/>
            <a:ext cx="19224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Issues Minorities Face</a:t>
            </a:r>
            <a:endParaRPr sz="1200">
              <a:solidFill>
                <a:srgbClr val="FFFFFF"/>
              </a:solidFill>
              <a:latin typeface="Oswald"/>
              <a:ea typeface="Oswald"/>
              <a:cs typeface="Oswald"/>
              <a:sym typeface="Oswald"/>
            </a:endParaRPr>
          </a:p>
          <a:p>
            <a:pPr indent="0" lvl="0" marL="0" rtl="0" algn="l">
              <a:spcBef>
                <a:spcPts val="0"/>
              </a:spcBef>
              <a:spcAft>
                <a:spcPts val="0"/>
              </a:spcAft>
              <a:buNone/>
            </a:pPr>
            <a:r>
              <a:rPr lang="en" sz="1200">
                <a:solidFill>
                  <a:srgbClr val="FFFFFF"/>
                </a:solidFill>
                <a:latin typeface="Oswald"/>
                <a:ea typeface="Oswald"/>
                <a:cs typeface="Oswald"/>
                <a:sym typeface="Oswald"/>
              </a:rPr>
              <a:t>Pop-Up</a:t>
            </a:r>
            <a:endParaRPr sz="1200">
              <a:solidFill>
                <a:srgbClr val="FFFFFF"/>
              </a:solidFill>
              <a:latin typeface="Oswald"/>
              <a:ea typeface="Oswald"/>
              <a:cs typeface="Oswald"/>
              <a:sym typeface="Oswald"/>
            </a:endParaRPr>
          </a:p>
        </p:txBody>
      </p:sp>
      <p:sp>
        <p:nvSpPr>
          <p:cNvPr id="459" name="Google Shape;459;p28"/>
          <p:cNvSpPr txBox="1"/>
          <p:nvPr/>
        </p:nvSpPr>
        <p:spPr>
          <a:xfrm>
            <a:off x="202550" y="1387500"/>
            <a:ext cx="2140800" cy="3303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lang="en" sz="1700">
                <a:latin typeface="Oswald Regular"/>
                <a:ea typeface="Oswald Regular"/>
                <a:cs typeface="Oswald Regular"/>
                <a:sym typeface="Oswald Regular"/>
              </a:rPr>
              <a:t>Not just leadership </a:t>
            </a:r>
            <a:r>
              <a:rPr lang="en" sz="1700">
                <a:latin typeface="Oswald Regular"/>
                <a:ea typeface="Oswald Regular"/>
                <a:cs typeface="Oswald Regular"/>
                <a:sym typeface="Oswald Regular"/>
              </a:rPr>
              <a:t>opportunities</a:t>
            </a:r>
            <a:r>
              <a:rPr lang="en" sz="1700">
                <a:latin typeface="Oswald Regular"/>
                <a:ea typeface="Oswald Regular"/>
                <a:cs typeface="Oswald Regular"/>
                <a:sym typeface="Oswald Regular"/>
              </a:rPr>
              <a:t>. </a:t>
            </a:r>
            <a:endParaRPr sz="1700">
              <a:latin typeface="Oswald Regular"/>
              <a:ea typeface="Oswald Regular"/>
              <a:cs typeface="Oswald Regular"/>
              <a:sym typeface="Oswald Regular"/>
            </a:endParaRPr>
          </a:p>
          <a:p>
            <a:pPr indent="0" lvl="0" marL="0" marR="0" rtl="0" algn="l">
              <a:lnSpc>
                <a:spcPct val="100000"/>
              </a:lnSpc>
              <a:spcBef>
                <a:spcPts val="0"/>
              </a:spcBef>
              <a:spcAft>
                <a:spcPts val="0"/>
              </a:spcAft>
              <a:buNone/>
            </a:pPr>
            <a:r>
              <a:t/>
            </a:r>
            <a:endParaRPr sz="1700">
              <a:latin typeface="Oswald Regular"/>
              <a:ea typeface="Oswald Regular"/>
              <a:cs typeface="Oswald Regular"/>
              <a:sym typeface="Oswald Regular"/>
            </a:endParaRPr>
          </a:p>
          <a:p>
            <a:pPr indent="0" lvl="0" marL="0" marR="0" rtl="0" algn="l">
              <a:lnSpc>
                <a:spcPct val="100000"/>
              </a:lnSpc>
              <a:spcBef>
                <a:spcPts val="0"/>
              </a:spcBef>
              <a:spcAft>
                <a:spcPts val="0"/>
              </a:spcAft>
              <a:buNone/>
            </a:pPr>
            <a:r>
              <a:rPr lang="en" sz="1700">
                <a:latin typeface="Oswald Regular"/>
                <a:ea typeface="Oswald Regular"/>
                <a:cs typeface="Oswald Regular"/>
                <a:sym typeface="Oswald Regular"/>
              </a:rPr>
              <a:t>It can be important for family to encourage students to take part in the full college experience. This is where minds can open and they can make  </a:t>
            </a:r>
            <a:r>
              <a:rPr lang="en" sz="1700">
                <a:latin typeface="Oswald Regular"/>
                <a:ea typeface="Oswald Regular"/>
                <a:cs typeface="Oswald Regular"/>
                <a:sym typeface="Oswald Regular"/>
              </a:rPr>
              <a:t>lifelong</a:t>
            </a:r>
            <a:r>
              <a:rPr lang="en" sz="1700">
                <a:latin typeface="Oswald Regular"/>
                <a:ea typeface="Oswald Regular"/>
                <a:cs typeface="Oswald Regular"/>
                <a:sym typeface="Oswald Regular"/>
              </a:rPr>
              <a:t> connections.</a:t>
            </a:r>
            <a:endParaRPr b="0" i="0" sz="1700" u="none" cap="none" strike="noStrike">
              <a:solidFill>
                <a:srgbClr val="000000"/>
              </a:solidFill>
              <a:latin typeface="Oswald Regular"/>
              <a:ea typeface="Oswald Regular"/>
              <a:cs typeface="Oswald Regular"/>
              <a:sym typeface="Oswald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29"/>
          <p:cNvSpPr txBox="1"/>
          <p:nvPr>
            <p:ph idx="1" type="subTitle"/>
          </p:nvPr>
        </p:nvSpPr>
        <p:spPr>
          <a:xfrm>
            <a:off x="421030" y="306011"/>
            <a:ext cx="8437800" cy="776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STUDENT REC &amp; WELLNESS</a:t>
            </a:r>
            <a:endParaRPr sz="6000">
              <a:solidFill>
                <a:srgbClr val="000000"/>
              </a:solidFill>
              <a:highlight>
                <a:srgbClr val="FFC000"/>
              </a:highlight>
              <a:latin typeface="Oswald Regular"/>
              <a:ea typeface="Oswald Regular"/>
              <a:cs typeface="Oswald Regular"/>
              <a:sym typeface="Oswald Regular"/>
            </a:endParaRPr>
          </a:p>
        </p:txBody>
      </p:sp>
      <p:pic>
        <p:nvPicPr>
          <p:cNvPr id="465" name="Google Shape;465;p29"/>
          <p:cNvPicPr preferRelativeResize="0"/>
          <p:nvPr/>
        </p:nvPicPr>
        <p:blipFill rotWithShape="1">
          <a:blip r:embed="rId3">
            <a:alphaModFix/>
          </a:blip>
          <a:srcRect b="0" l="0" r="0" t="0"/>
          <a:stretch/>
        </p:blipFill>
        <p:spPr>
          <a:xfrm>
            <a:off x="-793" y="4576523"/>
            <a:ext cx="9144795" cy="566978"/>
          </a:xfrm>
          <a:prstGeom prst="rect">
            <a:avLst/>
          </a:prstGeom>
          <a:noFill/>
          <a:ln>
            <a:noFill/>
          </a:ln>
        </p:spPr>
      </p:pic>
      <p:pic>
        <p:nvPicPr>
          <p:cNvPr id="466" name="Google Shape;466;p29"/>
          <p:cNvPicPr preferRelativeResize="0"/>
          <p:nvPr/>
        </p:nvPicPr>
        <p:blipFill rotWithShape="1">
          <a:blip r:embed="rId4">
            <a:alphaModFix/>
          </a:blip>
          <a:srcRect b="19155" l="0" r="0" t="20795"/>
          <a:stretch/>
        </p:blipFill>
        <p:spPr>
          <a:xfrm>
            <a:off x="2362200" y="1387500"/>
            <a:ext cx="4075875" cy="1633750"/>
          </a:xfrm>
          <a:prstGeom prst="rect">
            <a:avLst/>
          </a:prstGeom>
          <a:noFill/>
          <a:ln>
            <a:noFill/>
          </a:ln>
        </p:spPr>
      </p:pic>
      <p:sp>
        <p:nvSpPr>
          <p:cNvPr id="467" name="Google Shape;467;p29"/>
          <p:cNvSpPr txBox="1"/>
          <p:nvPr/>
        </p:nvSpPr>
        <p:spPr>
          <a:xfrm>
            <a:off x="2362200" y="1383075"/>
            <a:ext cx="15891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Oswald"/>
                <a:ea typeface="Oswald"/>
                <a:cs typeface="Oswald"/>
                <a:sym typeface="Oswald"/>
              </a:rPr>
              <a:t>Win Tuition</a:t>
            </a:r>
            <a:endParaRPr sz="1600">
              <a:solidFill>
                <a:srgbClr val="FFFFFF"/>
              </a:solidFill>
              <a:latin typeface="Oswald"/>
              <a:ea typeface="Oswald"/>
              <a:cs typeface="Oswald"/>
              <a:sym typeface="Oswald"/>
            </a:endParaRPr>
          </a:p>
        </p:txBody>
      </p:sp>
      <p:pic>
        <p:nvPicPr>
          <p:cNvPr id="468" name="Google Shape;468;p29"/>
          <p:cNvPicPr preferRelativeResize="0"/>
          <p:nvPr/>
        </p:nvPicPr>
        <p:blipFill rotWithShape="1">
          <a:blip r:embed="rId5">
            <a:alphaModFix/>
          </a:blip>
          <a:srcRect b="17627" l="0" r="0" t="0"/>
          <a:stretch/>
        </p:blipFill>
        <p:spPr>
          <a:xfrm>
            <a:off x="2343350" y="3080150"/>
            <a:ext cx="4075875" cy="1633750"/>
          </a:xfrm>
          <a:prstGeom prst="rect">
            <a:avLst/>
          </a:prstGeom>
          <a:noFill/>
          <a:ln>
            <a:noFill/>
          </a:ln>
        </p:spPr>
      </p:pic>
      <p:pic>
        <p:nvPicPr>
          <p:cNvPr id="469" name="Google Shape;469;p29"/>
          <p:cNvPicPr preferRelativeResize="0"/>
          <p:nvPr/>
        </p:nvPicPr>
        <p:blipFill rotWithShape="1">
          <a:blip r:embed="rId6">
            <a:alphaModFix/>
          </a:blip>
          <a:srcRect b="2600" l="0" r="0" t="0"/>
          <a:stretch/>
        </p:blipFill>
        <p:spPr>
          <a:xfrm>
            <a:off x="6516125" y="1365675"/>
            <a:ext cx="2516751" cy="1633751"/>
          </a:xfrm>
          <a:prstGeom prst="rect">
            <a:avLst/>
          </a:prstGeom>
          <a:noFill/>
          <a:ln>
            <a:noFill/>
          </a:ln>
        </p:spPr>
      </p:pic>
      <p:pic>
        <p:nvPicPr>
          <p:cNvPr id="470" name="Google Shape;470;p29"/>
          <p:cNvPicPr preferRelativeResize="0"/>
          <p:nvPr/>
        </p:nvPicPr>
        <p:blipFill rotWithShape="1">
          <a:blip r:embed="rId7">
            <a:alphaModFix/>
          </a:blip>
          <a:srcRect b="7019" l="0" r="0" t="0"/>
          <a:stretch/>
        </p:blipFill>
        <p:spPr>
          <a:xfrm>
            <a:off x="6524900" y="3150749"/>
            <a:ext cx="2516751" cy="1563149"/>
          </a:xfrm>
          <a:prstGeom prst="rect">
            <a:avLst/>
          </a:prstGeom>
          <a:noFill/>
          <a:ln>
            <a:noFill/>
          </a:ln>
        </p:spPr>
      </p:pic>
      <p:sp>
        <p:nvSpPr>
          <p:cNvPr id="471" name="Google Shape;471;p29"/>
          <p:cNvSpPr txBox="1"/>
          <p:nvPr/>
        </p:nvSpPr>
        <p:spPr>
          <a:xfrm>
            <a:off x="4830125" y="4333200"/>
            <a:ext cx="15891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Oswald"/>
                <a:ea typeface="Oswald"/>
                <a:cs typeface="Oswald"/>
                <a:sym typeface="Oswald"/>
              </a:rPr>
              <a:t>Stay Well</a:t>
            </a:r>
            <a:endParaRPr sz="1600">
              <a:solidFill>
                <a:srgbClr val="FFFFFF"/>
              </a:solidFill>
              <a:latin typeface="Oswald"/>
              <a:ea typeface="Oswald"/>
              <a:cs typeface="Oswald"/>
              <a:sym typeface="Oswald"/>
            </a:endParaRPr>
          </a:p>
        </p:txBody>
      </p:sp>
      <p:sp>
        <p:nvSpPr>
          <p:cNvPr id="472" name="Google Shape;472;p29"/>
          <p:cNvSpPr txBox="1"/>
          <p:nvPr/>
        </p:nvSpPr>
        <p:spPr>
          <a:xfrm>
            <a:off x="7443775" y="4333200"/>
            <a:ext cx="1589100" cy="38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rgbClr val="FFFFFF"/>
                </a:solidFill>
                <a:latin typeface="Oswald"/>
                <a:ea typeface="Oswald"/>
                <a:cs typeface="Oswald"/>
                <a:sym typeface="Oswald"/>
              </a:rPr>
              <a:t>Connect &amp; Explore</a:t>
            </a:r>
            <a:endParaRPr sz="1600">
              <a:solidFill>
                <a:srgbClr val="FFFFFF"/>
              </a:solidFill>
              <a:latin typeface="Oswald"/>
              <a:ea typeface="Oswald"/>
              <a:cs typeface="Oswald"/>
              <a:sym typeface="Oswald"/>
            </a:endParaRPr>
          </a:p>
        </p:txBody>
      </p:sp>
      <p:sp>
        <p:nvSpPr>
          <p:cNvPr id="473" name="Google Shape;473;p29"/>
          <p:cNvSpPr txBox="1"/>
          <p:nvPr/>
        </p:nvSpPr>
        <p:spPr>
          <a:xfrm>
            <a:off x="6524900" y="1383075"/>
            <a:ext cx="17853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Oswald"/>
                <a:ea typeface="Oswald"/>
                <a:cs typeface="Oswald"/>
                <a:sym typeface="Oswald"/>
              </a:rPr>
              <a:t>Free Fitness Classes</a:t>
            </a:r>
            <a:endParaRPr sz="1600">
              <a:solidFill>
                <a:srgbClr val="FFFFFF"/>
              </a:solidFill>
              <a:latin typeface="Oswald"/>
              <a:ea typeface="Oswald"/>
              <a:cs typeface="Oswald"/>
              <a:sym typeface="Oswald"/>
            </a:endParaRPr>
          </a:p>
        </p:txBody>
      </p:sp>
      <p:sp>
        <p:nvSpPr>
          <p:cNvPr id="474" name="Google Shape;474;p29"/>
          <p:cNvSpPr txBox="1"/>
          <p:nvPr/>
        </p:nvSpPr>
        <p:spPr>
          <a:xfrm>
            <a:off x="144675" y="1387500"/>
            <a:ext cx="2198700" cy="3303300"/>
          </a:xfrm>
          <a:prstGeom prst="rect">
            <a:avLst/>
          </a:prstGeom>
          <a:noFill/>
          <a:ln>
            <a:noFill/>
          </a:ln>
        </p:spPr>
        <p:txBody>
          <a:bodyPr anchorCtr="0" anchor="t" bIns="34275" lIns="68575" spcFirstLastPara="1" rIns="68575" wrap="square" tIns="34275">
            <a:noAutofit/>
          </a:bodyPr>
          <a:lstStyle/>
          <a:p>
            <a:pPr indent="-323850" lvl="0" marL="457200" marR="0" rtl="0" algn="l">
              <a:lnSpc>
                <a:spcPct val="100000"/>
              </a:lnSpc>
              <a:spcBef>
                <a:spcPts val="0"/>
              </a:spcBef>
              <a:spcAft>
                <a:spcPts val="0"/>
              </a:spcAft>
              <a:buSzPts val="1500"/>
              <a:buFont typeface="Oswald Regular"/>
              <a:buChar char="●"/>
            </a:pPr>
            <a:r>
              <a:rPr lang="en" sz="1500">
                <a:latin typeface="Oswald Regular"/>
                <a:ea typeface="Oswald Regular"/>
                <a:cs typeface="Oswald Regular"/>
                <a:sym typeface="Oswald Regular"/>
              </a:rPr>
              <a:t>126,500 sq. ft. facility</a:t>
            </a:r>
            <a:endParaRPr sz="1500">
              <a:latin typeface="Oswald Regular"/>
              <a:ea typeface="Oswald Regular"/>
              <a:cs typeface="Oswald Regular"/>
              <a:sym typeface="Oswald Regular"/>
            </a:endParaRPr>
          </a:p>
          <a:p>
            <a:pPr indent="-323850" lvl="0" marL="457200" marR="0" rtl="0" algn="l">
              <a:lnSpc>
                <a:spcPct val="100000"/>
              </a:lnSpc>
              <a:spcBef>
                <a:spcPts val="0"/>
              </a:spcBef>
              <a:spcAft>
                <a:spcPts val="0"/>
              </a:spcAft>
              <a:buSzPts val="1500"/>
              <a:buFont typeface="Oswald Regular"/>
              <a:buChar char="●"/>
            </a:pPr>
            <a:r>
              <a:rPr lang="en" sz="1500">
                <a:latin typeface="Oswald Regular"/>
                <a:ea typeface="Oswald Regular"/>
                <a:cs typeface="Oswald Regular"/>
                <a:sym typeface="Oswald Regular"/>
              </a:rPr>
              <a:t>Open to all students</a:t>
            </a:r>
            <a:endParaRPr sz="1500">
              <a:latin typeface="Oswald Regular"/>
              <a:ea typeface="Oswald Regular"/>
              <a:cs typeface="Oswald Regular"/>
              <a:sym typeface="Oswald Regular"/>
            </a:endParaRPr>
          </a:p>
          <a:p>
            <a:pPr indent="-323850" lvl="0" marL="457200" marR="0" rtl="0" algn="l">
              <a:lnSpc>
                <a:spcPct val="100000"/>
              </a:lnSpc>
              <a:spcBef>
                <a:spcPts val="0"/>
              </a:spcBef>
              <a:spcAft>
                <a:spcPts val="0"/>
              </a:spcAft>
              <a:buSzPts val="1500"/>
              <a:buFont typeface="Oswald Regular"/>
              <a:buChar char="●"/>
            </a:pPr>
            <a:r>
              <a:rPr lang="en" sz="1500">
                <a:latin typeface="Oswald Regular"/>
                <a:ea typeface="Oswald Regular"/>
                <a:cs typeface="Oswald Regular"/>
                <a:sym typeface="Oswald Regular"/>
              </a:rPr>
              <a:t>Personal training, massage therapy, indoor track, rock wall, racquetball courts, sand volleyball and so much more!</a:t>
            </a:r>
            <a:endParaRPr sz="1500">
              <a:latin typeface="Oswald Regular"/>
              <a:ea typeface="Oswald Regular"/>
              <a:cs typeface="Oswald Regular"/>
              <a:sym typeface="Oswald Regular"/>
            </a:endParaRPr>
          </a:p>
          <a:p>
            <a:pPr indent="0" lvl="0" marL="0" marR="0" rtl="0" algn="l">
              <a:lnSpc>
                <a:spcPct val="100000"/>
              </a:lnSpc>
              <a:spcBef>
                <a:spcPts val="0"/>
              </a:spcBef>
              <a:spcAft>
                <a:spcPts val="0"/>
              </a:spcAft>
              <a:buNone/>
            </a:pPr>
            <a:r>
              <a:t/>
            </a:r>
            <a:endParaRPr sz="1700">
              <a:latin typeface="Oswald Regular"/>
              <a:ea typeface="Oswald Regular"/>
              <a:cs typeface="Oswald Regular"/>
              <a:sym typeface="Oswald Regular"/>
            </a:endParaRPr>
          </a:p>
          <a:p>
            <a:pPr indent="0" lvl="0" marL="0" marR="0" rtl="0" algn="l">
              <a:lnSpc>
                <a:spcPct val="100000"/>
              </a:lnSpc>
              <a:spcBef>
                <a:spcPts val="0"/>
              </a:spcBef>
              <a:spcAft>
                <a:spcPts val="0"/>
              </a:spcAft>
              <a:buNone/>
            </a:pPr>
            <a:r>
              <a:rPr lang="en" sz="1700">
                <a:latin typeface="Oswald Regular"/>
                <a:ea typeface="Oswald Regular"/>
                <a:cs typeface="Oswald Regular"/>
                <a:sym typeface="Oswald Regular"/>
              </a:rPr>
              <a:t>Making health &amp; wellness a lifelong habit. </a:t>
            </a:r>
            <a:endParaRPr sz="1700">
              <a:latin typeface="Oswald Regular"/>
              <a:ea typeface="Oswald Regular"/>
              <a:cs typeface="Oswald Regular"/>
              <a:sym typeface="Oswald Regul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30"/>
          <p:cNvSpPr txBox="1"/>
          <p:nvPr>
            <p:ph idx="1" type="subTitle"/>
          </p:nvPr>
        </p:nvSpPr>
        <p:spPr>
          <a:xfrm>
            <a:off x="0" y="176100"/>
            <a:ext cx="9144900" cy="776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E8A413"/>
              </a:buClr>
              <a:buSzPts val="6000"/>
              <a:buNone/>
            </a:pPr>
            <a:r>
              <a:rPr lang="en" sz="6000">
                <a:solidFill>
                  <a:srgbClr val="000000"/>
                </a:solidFill>
                <a:highlight>
                  <a:srgbClr val="FFC000"/>
                </a:highlight>
                <a:latin typeface="Oswald Regular"/>
                <a:ea typeface="Oswald Regular"/>
                <a:cs typeface="Oswald Regular"/>
                <a:sym typeface="Oswald Regular"/>
              </a:rPr>
              <a:t>ASSOCIATED STUDENTS INC.</a:t>
            </a:r>
            <a:endParaRPr sz="6000">
              <a:solidFill>
                <a:srgbClr val="000000"/>
              </a:solidFill>
              <a:highlight>
                <a:srgbClr val="FFC000"/>
              </a:highlight>
              <a:latin typeface="Oswald Regular"/>
              <a:ea typeface="Oswald Regular"/>
              <a:cs typeface="Oswald Regular"/>
              <a:sym typeface="Oswald Regular"/>
            </a:endParaRPr>
          </a:p>
        </p:txBody>
      </p:sp>
      <p:pic>
        <p:nvPicPr>
          <p:cNvPr id="481" name="Google Shape;481;p30"/>
          <p:cNvPicPr preferRelativeResize="0"/>
          <p:nvPr/>
        </p:nvPicPr>
        <p:blipFill rotWithShape="1">
          <a:blip r:embed="rId3">
            <a:alphaModFix/>
          </a:blip>
          <a:srcRect b="0" l="0" r="0" t="0"/>
          <a:stretch/>
        </p:blipFill>
        <p:spPr>
          <a:xfrm>
            <a:off x="-793" y="4576523"/>
            <a:ext cx="9144795" cy="566978"/>
          </a:xfrm>
          <a:prstGeom prst="rect">
            <a:avLst/>
          </a:prstGeom>
          <a:noFill/>
          <a:ln>
            <a:noFill/>
          </a:ln>
        </p:spPr>
      </p:pic>
      <p:pic>
        <p:nvPicPr>
          <p:cNvPr descr="Enjoy, play, learn, and lead — check out all ASI has to offer you!&#10;&#10;To stay up to date on all ASI events, follow us on Facebook, Twitter, and Instagram at @CSULBASI. | #ExperienceASI" id="482" name="Google Shape;482;p30" title="ASI Experience: 2019">
            <a:hlinkClick r:id="rId4"/>
          </p:cNvPr>
          <p:cNvPicPr preferRelativeResize="0"/>
          <p:nvPr/>
        </p:nvPicPr>
        <p:blipFill>
          <a:blip r:embed="rId5">
            <a:alphaModFix/>
          </a:blip>
          <a:stretch>
            <a:fillRect/>
          </a:stretch>
        </p:blipFill>
        <p:spPr>
          <a:xfrm>
            <a:off x="1886350" y="1106675"/>
            <a:ext cx="4839925" cy="362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31"/>
          <p:cNvSpPr txBox="1"/>
          <p:nvPr>
            <p:ph type="title"/>
          </p:nvPr>
        </p:nvSpPr>
        <p:spPr>
          <a:xfrm>
            <a:off x="844425" y="422500"/>
            <a:ext cx="40485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600">
                <a:highlight>
                  <a:srgbClr val="FFC000"/>
                </a:highlight>
                <a:latin typeface="Oswald"/>
                <a:ea typeface="Oswald"/>
                <a:cs typeface="Oswald"/>
                <a:sym typeface="Oswald"/>
              </a:rPr>
              <a:t>STUDENT LIFE &amp; DEVELOPMENT</a:t>
            </a:r>
            <a:endParaRPr b="0" sz="4600">
              <a:highlight>
                <a:srgbClr val="FFC000"/>
              </a:highlight>
              <a:latin typeface="Oswald"/>
              <a:ea typeface="Oswald"/>
              <a:cs typeface="Oswald"/>
              <a:sym typeface="Oswald"/>
            </a:endParaRPr>
          </a:p>
        </p:txBody>
      </p:sp>
      <p:sp>
        <p:nvSpPr>
          <p:cNvPr id="488" name="Google Shape;488;p31"/>
          <p:cNvSpPr/>
          <p:nvPr/>
        </p:nvSpPr>
        <p:spPr>
          <a:xfrm>
            <a:off x="203025" y="2422850"/>
            <a:ext cx="2097900" cy="2070900"/>
          </a:xfrm>
          <a:prstGeom prst="ellipse">
            <a:avLst/>
          </a:prstGeom>
          <a:solidFill>
            <a:srgbClr val="FFC000">
              <a:alpha val="815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89" name="Google Shape;489;p31"/>
          <p:cNvSpPr/>
          <p:nvPr/>
        </p:nvSpPr>
        <p:spPr>
          <a:xfrm>
            <a:off x="2405150" y="2422850"/>
            <a:ext cx="2097900" cy="2070900"/>
          </a:xfrm>
          <a:prstGeom prst="ellipse">
            <a:avLst/>
          </a:prstGeom>
          <a:solidFill>
            <a:srgbClr val="FFC000">
              <a:alpha val="815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4659388" y="2422850"/>
            <a:ext cx="2097900" cy="2070900"/>
          </a:xfrm>
          <a:prstGeom prst="ellipse">
            <a:avLst/>
          </a:prstGeom>
          <a:solidFill>
            <a:srgbClr val="FFC000">
              <a:alpha val="815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1"/>
          <p:cNvSpPr/>
          <p:nvPr/>
        </p:nvSpPr>
        <p:spPr>
          <a:xfrm>
            <a:off x="6913650" y="2422850"/>
            <a:ext cx="2097900" cy="2070900"/>
          </a:xfrm>
          <a:prstGeom prst="ellipse">
            <a:avLst/>
          </a:prstGeom>
          <a:solidFill>
            <a:srgbClr val="FFC000">
              <a:alpha val="815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1"/>
          <p:cNvSpPr txBox="1"/>
          <p:nvPr/>
        </p:nvSpPr>
        <p:spPr>
          <a:xfrm>
            <a:off x="365450" y="2828925"/>
            <a:ext cx="1935600" cy="11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Oswald"/>
                <a:ea typeface="Oswald"/>
                <a:cs typeface="Oswald"/>
                <a:sym typeface="Oswald"/>
              </a:rPr>
              <a:t>Student Organizations</a:t>
            </a:r>
            <a:endParaRPr sz="2800">
              <a:latin typeface="Oswald"/>
              <a:ea typeface="Oswald"/>
              <a:cs typeface="Oswald"/>
              <a:sym typeface="Oswald"/>
            </a:endParaRPr>
          </a:p>
        </p:txBody>
      </p:sp>
      <p:sp>
        <p:nvSpPr>
          <p:cNvPr id="493" name="Google Shape;493;p31"/>
          <p:cNvSpPr txBox="1"/>
          <p:nvPr/>
        </p:nvSpPr>
        <p:spPr>
          <a:xfrm>
            <a:off x="2678200" y="2686700"/>
            <a:ext cx="2097900" cy="15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Oswald"/>
                <a:ea typeface="Oswald"/>
                <a:cs typeface="Oswald"/>
                <a:sym typeface="Oswald"/>
              </a:rPr>
              <a:t>Fraternity </a:t>
            </a:r>
            <a:endParaRPr sz="3100">
              <a:latin typeface="Oswald"/>
              <a:ea typeface="Oswald"/>
              <a:cs typeface="Oswald"/>
              <a:sym typeface="Oswald"/>
            </a:endParaRPr>
          </a:p>
          <a:p>
            <a:pPr indent="0" lvl="0" marL="0" rtl="0" algn="l">
              <a:spcBef>
                <a:spcPts val="0"/>
              </a:spcBef>
              <a:spcAft>
                <a:spcPts val="0"/>
              </a:spcAft>
              <a:buNone/>
            </a:pPr>
            <a:r>
              <a:rPr lang="en" sz="3100">
                <a:latin typeface="Oswald"/>
                <a:ea typeface="Oswald"/>
                <a:cs typeface="Oswald"/>
                <a:sym typeface="Oswald"/>
              </a:rPr>
              <a:t>&amp; Sorority Life</a:t>
            </a:r>
            <a:endParaRPr sz="3100">
              <a:latin typeface="Oswald"/>
              <a:ea typeface="Oswald"/>
              <a:cs typeface="Oswald"/>
              <a:sym typeface="Oswald"/>
            </a:endParaRPr>
          </a:p>
        </p:txBody>
      </p:sp>
      <p:sp>
        <p:nvSpPr>
          <p:cNvPr id="494" name="Google Shape;494;p31"/>
          <p:cNvSpPr txBox="1"/>
          <p:nvPr/>
        </p:nvSpPr>
        <p:spPr>
          <a:xfrm>
            <a:off x="4892799" y="2828925"/>
            <a:ext cx="1864500" cy="11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Oswald"/>
                <a:ea typeface="Oswald"/>
                <a:cs typeface="Oswald"/>
                <a:sym typeface="Oswald"/>
              </a:rPr>
              <a:t>Leadership</a:t>
            </a:r>
            <a:endParaRPr sz="3300">
              <a:latin typeface="Oswald"/>
              <a:ea typeface="Oswald"/>
              <a:cs typeface="Oswald"/>
              <a:sym typeface="Oswald"/>
            </a:endParaRPr>
          </a:p>
          <a:p>
            <a:pPr indent="0" lvl="0" marL="0" rtl="0" algn="l">
              <a:spcBef>
                <a:spcPts val="0"/>
              </a:spcBef>
              <a:spcAft>
                <a:spcPts val="0"/>
              </a:spcAft>
              <a:buNone/>
            </a:pPr>
            <a:r>
              <a:rPr lang="en" sz="3300">
                <a:latin typeface="Oswald"/>
                <a:ea typeface="Oswald"/>
                <a:cs typeface="Oswald"/>
                <a:sym typeface="Oswald"/>
              </a:rPr>
              <a:t>Programs</a:t>
            </a:r>
            <a:endParaRPr sz="3300">
              <a:latin typeface="Oswald"/>
              <a:ea typeface="Oswald"/>
              <a:cs typeface="Oswald"/>
              <a:sym typeface="Oswald"/>
            </a:endParaRPr>
          </a:p>
        </p:txBody>
      </p:sp>
      <p:sp>
        <p:nvSpPr>
          <p:cNvPr id="495" name="Google Shape;495;p31"/>
          <p:cNvSpPr txBox="1"/>
          <p:nvPr/>
        </p:nvSpPr>
        <p:spPr>
          <a:xfrm>
            <a:off x="7347199" y="2686700"/>
            <a:ext cx="1864500" cy="11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latin typeface="Oswald"/>
                <a:ea typeface="Oswald"/>
                <a:cs typeface="Oswald"/>
                <a:sym typeface="Oswald"/>
              </a:rPr>
              <a:t>Club Sports</a:t>
            </a:r>
            <a:endParaRPr sz="4400">
              <a:latin typeface="Oswald"/>
              <a:ea typeface="Oswald"/>
              <a:cs typeface="Oswald"/>
              <a:sym typeface="Oswald"/>
            </a:endParaRPr>
          </a:p>
          <a:p>
            <a:pPr indent="0" lvl="0" marL="0" rtl="0" algn="l">
              <a:spcBef>
                <a:spcPts val="0"/>
              </a:spcBef>
              <a:spcAft>
                <a:spcPts val="0"/>
              </a:spcAft>
              <a:buNone/>
            </a:pPr>
            <a:r>
              <a:t/>
            </a:r>
            <a:endParaRPr sz="3000">
              <a:latin typeface="Oswald"/>
              <a:ea typeface="Oswald"/>
              <a:cs typeface="Oswald"/>
              <a:sym typeface="Oswald"/>
            </a:endParaRPr>
          </a:p>
        </p:txBody>
      </p:sp>
      <p:pic>
        <p:nvPicPr>
          <p:cNvPr id="496" name="Google Shape;496;p31"/>
          <p:cNvPicPr preferRelativeResize="0"/>
          <p:nvPr/>
        </p:nvPicPr>
        <p:blipFill>
          <a:blip r:embed="rId3">
            <a:alphaModFix/>
          </a:blip>
          <a:stretch>
            <a:fillRect/>
          </a:stretch>
        </p:blipFill>
        <p:spPr>
          <a:xfrm>
            <a:off x="7432478" y="187475"/>
            <a:ext cx="1338875" cy="1327450"/>
          </a:xfrm>
          <a:prstGeom prst="rect">
            <a:avLst/>
          </a:prstGeom>
          <a:noFill/>
          <a:ln>
            <a:noFill/>
          </a:ln>
        </p:spPr>
      </p:pic>
      <p:sp>
        <p:nvSpPr>
          <p:cNvPr id="497" name="Google Shape;497;p31"/>
          <p:cNvSpPr txBox="1"/>
          <p:nvPr/>
        </p:nvSpPr>
        <p:spPr>
          <a:xfrm>
            <a:off x="1115800" y="3527125"/>
            <a:ext cx="5737500" cy="6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